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08" r:id="rId1"/>
  </p:sldMasterIdLst>
  <p:sldIdLst>
    <p:sldId id="257" r:id="rId2"/>
    <p:sldId id="258" r:id="rId3"/>
    <p:sldId id="262" r:id="rId4"/>
    <p:sldId id="266" r:id="rId5"/>
    <p:sldId id="271" r:id="rId6"/>
    <p:sldId id="270" r:id="rId7"/>
    <p:sldId id="268" r:id="rId8"/>
    <p:sldId id="269" r:id="rId9"/>
    <p:sldId id="267" r:id="rId10"/>
    <p:sldId id="265" r:id="rId11"/>
    <p:sldId id="263" r:id="rId12"/>
    <p:sldId id="259" r:id="rId13"/>
    <p:sldId id="264" r:id="rId14"/>
  </p:sldIdLst>
  <p:sldSz cx="12192000" cy="6858000"/>
  <p:notesSz cx="6858000" cy="9144000"/>
  <p:embeddedFontLst>
    <p:embeddedFont>
      <p:font typeface="Acumin Pro" panose="020B0504020202020204" pitchFamily="34" charset="77"/>
      <p:regular r:id="rId15"/>
      <p:bold r:id="rId16"/>
      <p:italic r:id="rId17"/>
      <p:boldItalic r:id="rId18"/>
    </p:embeddedFont>
    <p:embeddedFont>
      <p:font typeface="Acumin Pro ExtraCondensed" panose="020B0508020202020204" pitchFamily="34" charset="77"/>
      <p:regular r:id="rId19"/>
      <p:bold r:id="rId20"/>
      <p:italic r:id="rId21"/>
      <p:boldItalic r:id="rId22"/>
    </p:embeddedFont>
    <p:embeddedFont>
      <p:font typeface="Acumin Pro ExtraCondensed Smbd" panose="020B0708020202020204" pitchFamily="34" charset="77"/>
      <p:regular r:id="rId23"/>
      <p:bold r:id="rId24"/>
      <p:italic r:id="rId25"/>
      <p:boldItalic r:id="rId26"/>
    </p:embeddedFont>
    <p:embeddedFont>
      <p:font typeface="Acumin Pro Medium" panose="020B0604020202020204" pitchFamily="34" charset="77"/>
      <p:regular r:id="rId27"/>
      <p:italic r:id="rId28"/>
    </p:embeddedFont>
    <p:embeddedFont>
      <p:font typeface="Acumin Pro Semibold" panose="020B0704020202020204" pitchFamily="34" charset="77"/>
      <p:regular r:id="rId29"/>
      <p:bold r:id="rId30"/>
      <p:italic r:id="rId31"/>
      <p:boldItalic r:id="rId32"/>
    </p:embeddedFont>
    <p:embeddedFont>
      <p:font typeface="Acumin Pro SemiCondensed" panose="020B0506020202020204" pitchFamily="34" charset="77"/>
      <p:regular r:id="rId33"/>
      <p:bold r:id="rId34"/>
      <p:italic r:id="rId35"/>
      <p:boldItalic r:id="rId36"/>
    </p:embeddedFont>
    <p:embeddedFont>
      <p:font typeface="United Sans Cd Md" pitchFamily="2" charset="77"/>
      <p:regular r:id="rId37"/>
    </p:embeddedFont>
    <p:embeddedFont>
      <p:font typeface="United Sans Reg Medium" pitchFamily="2" charset="77"/>
      <p:regular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9ECCC9-28E7-6041-BC21-18572BA861B6}" v="582" dt="2021-08-18T18:56:44.6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36"/>
    <p:restoredTop sz="94674"/>
  </p:normalViewPr>
  <p:slideViewPr>
    <p:cSldViewPr snapToGrid="0" snapToObjects="1">
      <p:cViewPr varScale="1">
        <p:scale>
          <a:sx n="112" d="100"/>
          <a:sy n="112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presProps" Target="presProp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 Nicole Rodenbeck" userId="848e87d3-a477-4fb5-b5e1-74c7b3fc26f5" providerId="ADAL" clId="{D09ECCC9-28E7-6041-BC21-18572BA861B6}"/>
    <pc:docChg chg="custSel addSld delSld modSld sldOrd">
      <pc:chgData name="Sarah Nicole Rodenbeck" userId="848e87d3-a477-4fb5-b5e1-74c7b3fc26f5" providerId="ADAL" clId="{D09ECCC9-28E7-6041-BC21-18572BA861B6}" dt="2021-08-18T18:56:41.849" v="3315" actId="20578"/>
      <pc:docMkLst>
        <pc:docMk/>
      </pc:docMkLst>
      <pc:sldChg chg="modSp mod ord">
        <pc:chgData name="Sarah Nicole Rodenbeck" userId="848e87d3-a477-4fb5-b5e1-74c7b3fc26f5" providerId="ADAL" clId="{D09ECCC9-28E7-6041-BC21-18572BA861B6}" dt="2021-08-18T14:20:18.285" v="267" actId="20577"/>
        <pc:sldMkLst>
          <pc:docMk/>
          <pc:sldMk cId="314975692" sldId="259"/>
        </pc:sldMkLst>
        <pc:spChg chg="mod">
          <ac:chgData name="Sarah Nicole Rodenbeck" userId="848e87d3-a477-4fb5-b5e1-74c7b3fc26f5" providerId="ADAL" clId="{D09ECCC9-28E7-6041-BC21-18572BA861B6}" dt="2021-08-18T14:20:18.285" v="267" actId="20577"/>
          <ac:spMkLst>
            <pc:docMk/>
            <pc:sldMk cId="314975692" sldId="259"/>
            <ac:spMk id="4" creationId="{DC145CD9-0814-B14D-AC00-49E2D2CE7D96}"/>
          </ac:spMkLst>
        </pc:spChg>
      </pc:sldChg>
      <pc:sldChg chg="del">
        <pc:chgData name="Sarah Nicole Rodenbeck" userId="848e87d3-a477-4fb5-b5e1-74c7b3fc26f5" providerId="ADAL" clId="{D09ECCC9-28E7-6041-BC21-18572BA861B6}" dt="2021-08-17T14:38:39.197" v="260" actId="2696"/>
        <pc:sldMkLst>
          <pc:docMk/>
          <pc:sldMk cId="4000766671" sldId="261"/>
        </pc:sldMkLst>
      </pc:sldChg>
      <pc:sldChg chg="modSp mod">
        <pc:chgData name="Sarah Nicole Rodenbeck" userId="848e87d3-a477-4fb5-b5e1-74c7b3fc26f5" providerId="ADAL" clId="{D09ECCC9-28E7-6041-BC21-18572BA861B6}" dt="2021-08-18T14:27:34.470" v="754" actId="20577"/>
        <pc:sldMkLst>
          <pc:docMk/>
          <pc:sldMk cId="688098976" sldId="262"/>
        </pc:sldMkLst>
        <pc:spChg chg="mod">
          <ac:chgData name="Sarah Nicole Rodenbeck" userId="848e87d3-a477-4fb5-b5e1-74c7b3fc26f5" providerId="ADAL" clId="{D09ECCC9-28E7-6041-BC21-18572BA861B6}" dt="2021-08-18T14:27:34.470" v="754" actId="20577"/>
          <ac:spMkLst>
            <pc:docMk/>
            <pc:sldMk cId="688098976" sldId="262"/>
            <ac:spMk id="2" creationId="{03354486-2A6A-DD4E-9A8D-861B2E201A1F}"/>
          </ac:spMkLst>
        </pc:spChg>
      </pc:sldChg>
      <pc:sldChg chg="modSp mod">
        <pc:chgData name="Sarah Nicole Rodenbeck" userId="848e87d3-a477-4fb5-b5e1-74c7b3fc26f5" providerId="ADAL" clId="{D09ECCC9-28E7-6041-BC21-18572BA861B6}" dt="2021-08-18T18:56:41.849" v="3315" actId="20578"/>
        <pc:sldMkLst>
          <pc:docMk/>
          <pc:sldMk cId="495696313" sldId="263"/>
        </pc:sldMkLst>
        <pc:spChg chg="mod">
          <ac:chgData name="Sarah Nicole Rodenbeck" userId="848e87d3-a477-4fb5-b5e1-74c7b3fc26f5" providerId="ADAL" clId="{D09ECCC9-28E7-6041-BC21-18572BA861B6}" dt="2021-08-18T18:56:41.849" v="3315" actId="20578"/>
          <ac:spMkLst>
            <pc:docMk/>
            <pc:sldMk cId="495696313" sldId="263"/>
            <ac:spMk id="4" creationId="{DC145CD9-0814-B14D-AC00-49E2D2CE7D96}"/>
          </ac:spMkLst>
        </pc:spChg>
      </pc:sldChg>
      <pc:sldChg chg="modSp mod">
        <pc:chgData name="Sarah Nicole Rodenbeck" userId="848e87d3-a477-4fb5-b5e1-74c7b3fc26f5" providerId="ADAL" clId="{D09ECCC9-28E7-6041-BC21-18572BA861B6}" dt="2021-08-17T14:35:54.465" v="150" actId="255"/>
        <pc:sldMkLst>
          <pc:docMk/>
          <pc:sldMk cId="1042272482" sldId="264"/>
        </pc:sldMkLst>
        <pc:spChg chg="mod">
          <ac:chgData name="Sarah Nicole Rodenbeck" userId="848e87d3-a477-4fb5-b5e1-74c7b3fc26f5" providerId="ADAL" clId="{D09ECCC9-28E7-6041-BC21-18572BA861B6}" dt="2021-08-17T14:35:54.465" v="150" actId="255"/>
          <ac:spMkLst>
            <pc:docMk/>
            <pc:sldMk cId="1042272482" sldId="264"/>
            <ac:spMk id="4" creationId="{DC145CD9-0814-B14D-AC00-49E2D2CE7D96}"/>
          </ac:spMkLst>
        </pc:spChg>
      </pc:sldChg>
      <pc:sldChg chg="addSp delSp modSp add mod modClrScheme chgLayout">
        <pc:chgData name="Sarah Nicole Rodenbeck" userId="848e87d3-a477-4fb5-b5e1-74c7b3fc26f5" providerId="ADAL" clId="{D09ECCC9-28E7-6041-BC21-18572BA861B6}" dt="2021-08-18T14:30:26.111" v="814" actId="1076"/>
        <pc:sldMkLst>
          <pc:docMk/>
          <pc:sldMk cId="2431126729" sldId="265"/>
        </pc:sldMkLst>
        <pc:spChg chg="mod ord">
          <ac:chgData name="Sarah Nicole Rodenbeck" userId="848e87d3-a477-4fb5-b5e1-74c7b3fc26f5" providerId="ADAL" clId="{D09ECCC9-28E7-6041-BC21-18572BA861B6}" dt="2021-08-18T14:30:26.111" v="814" actId="1076"/>
          <ac:spMkLst>
            <pc:docMk/>
            <pc:sldMk cId="2431126729" sldId="265"/>
            <ac:spMk id="2" creationId="{03354486-2A6A-DD4E-9A8D-861B2E201A1F}"/>
          </ac:spMkLst>
        </pc:spChg>
        <pc:spChg chg="add del mod ord">
          <ac:chgData name="Sarah Nicole Rodenbeck" userId="848e87d3-a477-4fb5-b5e1-74c7b3fc26f5" providerId="ADAL" clId="{D09ECCC9-28E7-6041-BC21-18572BA861B6}" dt="2021-08-18T14:28:32.599" v="797" actId="478"/>
          <ac:spMkLst>
            <pc:docMk/>
            <pc:sldMk cId="2431126729" sldId="265"/>
            <ac:spMk id="3" creationId="{ED8770EC-9310-AB4D-BB77-2353C505DFE9}"/>
          </ac:spMkLst>
        </pc:spChg>
        <pc:spChg chg="mod ord">
          <ac:chgData name="Sarah Nicole Rodenbeck" userId="848e87d3-a477-4fb5-b5e1-74c7b3fc26f5" providerId="ADAL" clId="{D09ECCC9-28E7-6041-BC21-18572BA861B6}" dt="2021-08-18T14:28:26.761" v="795" actId="700"/>
          <ac:spMkLst>
            <pc:docMk/>
            <pc:sldMk cId="2431126729" sldId="265"/>
            <ac:spMk id="4" creationId="{0B04DDC6-A6C5-6D40-8160-BEDB0CF8C6DD}"/>
          </ac:spMkLst>
        </pc:spChg>
        <pc:spChg chg="mod ord">
          <ac:chgData name="Sarah Nicole Rodenbeck" userId="848e87d3-a477-4fb5-b5e1-74c7b3fc26f5" providerId="ADAL" clId="{D09ECCC9-28E7-6041-BC21-18572BA861B6}" dt="2021-08-18T14:28:26.761" v="795" actId="700"/>
          <ac:spMkLst>
            <pc:docMk/>
            <pc:sldMk cId="2431126729" sldId="265"/>
            <ac:spMk id="5" creationId="{B05C2BE5-BF22-EF46-A621-4EB44D385B5E}"/>
          </ac:spMkLst>
        </pc:spChg>
        <pc:spChg chg="add del mod ord">
          <ac:chgData name="Sarah Nicole Rodenbeck" userId="848e87d3-a477-4fb5-b5e1-74c7b3fc26f5" providerId="ADAL" clId="{D09ECCC9-28E7-6041-BC21-18572BA861B6}" dt="2021-08-18T14:28:48.461" v="799" actId="478"/>
          <ac:spMkLst>
            <pc:docMk/>
            <pc:sldMk cId="2431126729" sldId="265"/>
            <ac:spMk id="6" creationId="{9775CA85-F49A-DE4F-B372-AF89ED69EBF4}"/>
          </ac:spMkLst>
        </pc:spChg>
        <pc:spChg chg="add mod">
          <ac:chgData name="Sarah Nicole Rodenbeck" userId="848e87d3-a477-4fb5-b5e1-74c7b3fc26f5" providerId="ADAL" clId="{D09ECCC9-28E7-6041-BC21-18572BA861B6}" dt="2021-08-18T14:29:45.424" v="803" actId="2085"/>
          <ac:spMkLst>
            <pc:docMk/>
            <pc:sldMk cId="2431126729" sldId="265"/>
            <ac:spMk id="7" creationId="{472B5497-655E-6842-93A8-58BE41F1EB9C}"/>
          </ac:spMkLst>
        </pc:spChg>
      </pc:sldChg>
      <pc:sldChg chg="modSp add mod">
        <pc:chgData name="Sarah Nicole Rodenbeck" userId="848e87d3-a477-4fb5-b5e1-74c7b3fc26f5" providerId="ADAL" clId="{D09ECCC9-28E7-6041-BC21-18572BA861B6}" dt="2021-08-18T14:27:49.918" v="773" actId="20577"/>
        <pc:sldMkLst>
          <pc:docMk/>
          <pc:sldMk cId="3417010623" sldId="266"/>
        </pc:sldMkLst>
        <pc:spChg chg="mod">
          <ac:chgData name="Sarah Nicole Rodenbeck" userId="848e87d3-a477-4fb5-b5e1-74c7b3fc26f5" providerId="ADAL" clId="{D09ECCC9-28E7-6041-BC21-18572BA861B6}" dt="2021-08-18T14:27:49.918" v="773" actId="20577"/>
          <ac:spMkLst>
            <pc:docMk/>
            <pc:sldMk cId="3417010623" sldId="266"/>
            <ac:spMk id="2" creationId="{03354486-2A6A-DD4E-9A8D-861B2E201A1F}"/>
          </ac:spMkLst>
        </pc:spChg>
      </pc:sldChg>
      <pc:sldChg chg="modSp add mod">
        <pc:chgData name="Sarah Nicole Rodenbeck" userId="848e87d3-a477-4fb5-b5e1-74c7b3fc26f5" providerId="ADAL" clId="{D09ECCC9-28E7-6041-BC21-18572BA861B6}" dt="2021-08-18T14:28:10.458" v="794" actId="20577"/>
        <pc:sldMkLst>
          <pc:docMk/>
          <pc:sldMk cId="4055378956" sldId="267"/>
        </pc:sldMkLst>
        <pc:spChg chg="mod">
          <ac:chgData name="Sarah Nicole Rodenbeck" userId="848e87d3-a477-4fb5-b5e1-74c7b3fc26f5" providerId="ADAL" clId="{D09ECCC9-28E7-6041-BC21-18572BA861B6}" dt="2021-08-18T14:28:10.458" v="794" actId="20577"/>
          <ac:spMkLst>
            <pc:docMk/>
            <pc:sldMk cId="4055378956" sldId="267"/>
            <ac:spMk id="2" creationId="{03354486-2A6A-DD4E-9A8D-861B2E201A1F}"/>
          </ac:spMkLst>
        </pc:spChg>
      </pc:sldChg>
      <pc:sldChg chg="addSp delSp modSp new mod ord modClrScheme chgLayout">
        <pc:chgData name="Sarah Nicole Rodenbeck" userId="848e87d3-a477-4fb5-b5e1-74c7b3fc26f5" providerId="ADAL" clId="{D09ECCC9-28E7-6041-BC21-18572BA861B6}" dt="2021-08-18T18:55:47.525" v="3313" actId="20577"/>
        <pc:sldMkLst>
          <pc:docMk/>
          <pc:sldMk cId="629134996" sldId="268"/>
        </pc:sldMkLst>
        <pc:spChg chg="del mod ord">
          <ac:chgData name="Sarah Nicole Rodenbeck" userId="848e87d3-a477-4fb5-b5e1-74c7b3fc26f5" providerId="ADAL" clId="{D09ECCC9-28E7-6041-BC21-18572BA861B6}" dt="2021-08-18T14:30:47.419" v="816" actId="700"/>
          <ac:spMkLst>
            <pc:docMk/>
            <pc:sldMk cId="629134996" sldId="268"/>
            <ac:spMk id="2" creationId="{2D6B983B-C6DE-C54F-AC81-8206DE97C1C5}"/>
          </ac:spMkLst>
        </pc:spChg>
        <pc:spChg chg="del mod ord">
          <ac:chgData name="Sarah Nicole Rodenbeck" userId="848e87d3-a477-4fb5-b5e1-74c7b3fc26f5" providerId="ADAL" clId="{D09ECCC9-28E7-6041-BC21-18572BA861B6}" dt="2021-08-18T14:30:47.419" v="816" actId="700"/>
          <ac:spMkLst>
            <pc:docMk/>
            <pc:sldMk cId="629134996" sldId="268"/>
            <ac:spMk id="3" creationId="{F059B0D7-863A-4345-A5B7-211BD6F51398}"/>
          </ac:spMkLst>
        </pc:spChg>
        <pc:spChg chg="mod ord">
          <ac:chgData name="Sarah Nicole Rodenbeck" userId="848e87d3-a477-4fb5-b5e1-74c7b3fc26f5" providerId="ADAL" clId="{D09ECCC9-28E7-6041-BC21-18572BA861B6}" dt="2021-08-18T14:30:47.419" v="816" actId="700"/>
          <ac:spMkLst>
            <pc:docMk/>
            <pc:sldMk cId="629134996" sldId="268"/>
            <ac:spMk id="4" creationId="{C4CC5C35-1F79-514F-A8FA-39CD684FF17E}"/>
          </ac:spMkLst>
        </pc:spChg>
        <pc:spChg chg="mod ord">
          <ac:chgData name="Sarah Nicole Rodenbeck" userId="848e87d3-a477-4fb5-b5e1-74c7b3fc26f5" providerId="ADAL" clId="{D09ECCC9-28E7-6041-BC21-18572BA861B6}" dt="2021-08-18T14:30:47.419" v="816" actId="700"/>
          <ac:spMkLst>
            <pc:docMk/>
            <pc:sldMk cId="629134996" sldId="268"/>
            <ac:spMk id="5" creationId="{B99A996E-810D-5A4B-B99F-EE6DF6EC35D6}"/>
          </ac:spMkLst>
        </pc:spChg>
        <pc:spChg chg="add mod ord">
          <ac:chgData name="Sarah Nicole Rodenbeck" userId="848e87d3-a477-4fb5-b5e1-74c7b3fc26f5" providerId="ADAL" clId="{D09ECCC9-28E7-6041-BC21-18572BA861B6}" dt="2021-08-18T18:55:47.525" v="3313" actId="20577"/>
          <ac:spMkLst>
            <pc:docMk/>
            <pc:sldMk cId="629134996" sldId="268"/>
            <ac:spMk id="6" creationId="{EB3D8CC3-AEE7-3B4D-A81B-7AA993B18E10}"/>
          </ac:spMkLst>
        </pc:spChg>
        <pc:spChg chg="add del mod ord">
          <ac:chgData name="Sarah Nicole Rodenbeck" userId="848e87d3-a477-4fb5-b5e1-74c7b3fc26f5" providerId="ADAL" clId="{D09ECCC9-28E7-6041-BC21-18572BA861B6}" dt="2021-08-18T14:31:22.554" v="895" actId="478"/>
          <ac:spMkLst>
            <pc:docMk/>
            <pc:sldMk cId="629134996" sldId="268"/>
            <ac:spMk id="7" creationId="{B950C4D8-45AE-1E48-A51F-91132687CF97}"/>
          </ac:spMkLst>
        </pc:spChg>
        <pc:spChg chg="add del mod ord">
          <ac:chgData name="Sarah Nicole Rodenbeck" userId="848e87d3-a477-4fb5-b5e1-74c7b3fc26f5" providerId="ADAL" clId="{D09ECCC9-28E7-6041-BC21-18572BA861B6}" dt="2021-08-18T14:33:13.826" v="950" actId="478"/>
          <ac:spMkLst>
            <pc:docMk/>
            <pc:sldMk cId="629134996" sldId="268"/>
            <ac:spMk id="8" creationId="{5663AC5D-71BF-4A44-BB45-80B7F5D2A287}"/>
          </ac:spMkLst>
        </pc:spChg>
        <pc:spChg chg="add del mod">
          <ac:chgData name="Sarah Nicole Rodenbeck" userId="848e87d3-a477-4fb5-b5e1-74c7b3fc26f5" providerId="ADAL" clId="{D09ECCC9-28E7-6041-BC21-18572BA861B6}" dt="2021-08-18T14:33:16.092" v="951" actId="478"/>
          <ac:spMkLst>
            <pc:docMk/>
            <pc:sldMk cId="629134996" sldId="268"/>
            <ac:spMk id="10" creationId="{56F0DDCB-2C28-0849-885C-346A4D653EE3}"/>
          </ac:spMkLst>
        </pc:spChg>
        <pc:spChg chg="add mod">
          <ac:chgData name="Sarah Nicole Rodenbeck" userId="848e87d3-a477-4fb5-b5e1-74c7b3fc26f5" providerId="ADAL" clId="{D09ECCC9-28E7-6041-BC21-18572BA861B6}" dt="2021-08-18T18:55:19.716" v="3300" actId="1076"/>
          <ac:spMkLst>
            <pc:docMk/>
            <pc:sldMk cId="629134996" sldId="268"/>
            <ac:spMk id="11" creationId="{DA24A541-A57E-E540-AC2F-6ADC5E74D05B}"/>
          </ac:spMkLst>
        </pc:spChg>
        <pc:graphicFrameChg chg="add del mod modGraphic">
          <ac:chgData name="Sarah Nicole Rodenbeck" userId="848e87d3-a477-4fb5-b5e1-74c7b3fc26f5" providerId="ADAL" clId="{D09ECCC9-28E7-6041-BC21-18572BA861B6}" dt="2021-08-18T18:49:06.992" v="2796" actId="478"/>
          <ac:graphicFrameMkLst>
            <pc:docMk/>
            <pc:sldMk cId="629134996" sldId="268"/>
            <ac:graphicFrameMk id="12" creationId="{7B61B0DA-C009-4948-8A03-61AD0BF8FB73}"/>
          </ac:graphicFrameMkLst>
        </pc:graphicFrameChg>
        <pc:graphicFrameChg chg="add del mod modGraphic">
          <ac:chgData name="Sarah Nicole Rodenbeck" userId="848e87d3-a477-4fb5-b5e1-74c7b3fc26f5" providerId="ADAL" clId="{D09ECCC9-28E7-6041-BC21-18572BA861B6}" dt="2021-08-18T18:50:32.171" v="2856" actId="478"/>
          <ac:graphicFrameMkLst>
            <pc:docMk/>
            <pc:sldMk cId="629134996" sldId="268"/>
            <ac:graphicFrameMk id="13" creationId="{ABDB0F81-C5FD-E54B-A126-3502304A0C2F}"/>
          </ac:graphicFrameMkLst>
        </pc:graphicFrameChg>
        <pc:graphicFrameChg chg="add mod modGraphic">
          <ac:chgData name="Sarah Nicole Rodenbeck" userId="848e87d3-a477-4fb5-b5e1-74c7b3fc26f5" providerId="ADAL" clId="{D09ECCC9-28E7-6041-BC21-18572BA861B6}" dt="2021-08-18T18:55:33.395" v="3303" actId="1076"/>
          <ac:graphicFrameMkLst>
            <pc:docMk/>
            <pc:sldMk cId="629134996" sldId="268"/>
            <ac:graphicFrameMk id="14" creationId="{EBC504ED-90E0-7E4F-A01B-806B3DEADAFC}"/>
          </ac:graphicFrameMkLst>
        </pc:graphicFrameChg>
        <pc:picChg chg="add del mod">
          <ac:chgData name="Sarah Nicole Rodenbeck" userId="848e87d3-a477-4fb5-b5e1-74c7b3fc26f5" providerId="ADAL" clId="{D09ECCC9-28E7-6041-BC21-18572BA861B6}" dt="2021-08-18T14:35:28.174" v="969" actId="478"/>
          <ac:picMkLst>
            <pc:docMk/>
            <pc:sldMk cId="629134996" sldId="268"/>
            <ac:picMk id="1026" creationId="{DE561B7E-4331-C84A-A9E8-466B624396EA}"/>
          </ac:picMkLst>
        </pc:picChg>
        <pc:picChg chg="add del">
          <ac:chgData name="Sarah Nicole Rodenbeck" userId="848e87d3-a477-4fb5-b5e1-74c7b3fc26f5" providerId="ADAL" clId="{D09ECCC9-28E7-6041-BC21-18572BA861B6}" dt="2021-08-18T14:36:01.171" v="971" actId="478"/>
          <ac:picMkLst>
            <pc:docMk/>
            <pc:sldMk cId="629134996" sldId="268"/>
            <ac:picMk id="1028" creationId="{BDD91D99-2196-8043-96EA-4DA4DE3A186B}"/>
          </ac:picMkLst>
        </pc:picChg>
        <pc:picChg chg="add del mod">
          <ac:chgData name="Sarah Nicole Rodenbeck" userId="848e87d3-a477-4fb5-b5e1-74c7b3fc26f5" providerId="ADAL" clId="{D09ECCC9-28E7-6041-BC21-18572BA861B6}" dt="2021-08-18T14:36:38.381" v="979" actId="478"/>
          <ac:picMkLst>
            <pc:docMk/>
            <pc:sldMk cId="629134996" sldId="268"/>
            <ac:picMk id="1030" creationId="{C7DB15DD-EF06-FC44-977D-AE2684DDFF7B}"/>
          </ac:picMkLst>
        </pc:picChg>
      </pc:sldChg>
      <pc:sldChg chg="add">
        <pc:chgData name="Sarah Nicole Rodenbeck" userId="848e87d3-a477-4fb5-b5e1-74c7b3fc26f5" providerId="ADAL" clId="{D09ECCC9-28E7-6041-BC21-18572BA861B6}" dt="2021-08-18T14:36:34.356" v="978" actId="2890"/>
        <pc:sldMkLst>
          <pc:docMk/>
          <pc:sldMk cId="478888342" sldId="269"/>
        </pc:sldMkLst>
      </pc:sldChg>
      <pc:sldChg chg="addSp modSp add mod ord">
        <pc:chgData name="Sarah Nicole Rodenbeck" userId="848e87d3-a477-4fb5-b5e1-74c7b3fc26f5" providerId="ADAL" clId="{D09ECCC9-28E7-6041-BC21-18572BA861B6}" dt="2021-08-18T18:46:58.238" v="2791" actId="14100"/>
        <pc:sldMkLst>
          <pc:docMk/>
          <pc:sldMk cId="664078991" sldId="270"/>
        </pc:sldMkLst>
        <pc:spChg chg="mod">
          <ac:chgData name="Sarah Nicole Rodenbeck" userId="848e87d3-a477-4fb5-b5e1-74c7b3fc26f5" providerId="ADAL" clId="{D09ECCC9-28E7-6041-BC21-18572BA861B6}" dt="2021-08-18T15:12:38.349" v="2330" actId="20577"/>
          <ac:spMkLst>
            <pc:docMk/>
            <pc:sldMk cId="664078991" sldId="270"/>
            <ac:spMk id="6" creationId="{EB3D8CC3-AEE7-3B4D-A81B-7AA993B18E10}"/>
          </ac:spMkLst>
        </pc:spChg>
        <pc:spChg chg="mod">
          <ac:chgData name="Sarah Nicole Rodenbeck" userId="848e87d3-a477-4fb5-b5e1-74c7b3fc26f5" providerId="ADAL" clId="{D09ECCC9-28E7-6041-BC21-18572BA861B6}" dt="2021-08-18T15:24:25.243" v="2525" actId="20577"/>
          <ac:spMkLst>
            <pc:docMk/>
            <pc:sldMk cId="664078991" sldId="270"/>
            <ac:spMk id="11" creationId="{DA24A541-A57E-E540-AC2F-6ADC5E74D05B}"/>
          </ac:spMkLst>
        </pc:spChg>
        <pc:spChg chg="add mod">
          <ac:chgData name="Sarah Nicole Rodenbeck" userId="848e87d3-a477-4fb5-b5e1-74c7b3fc26f5" providerId="ADAL" clId="{D09ECCC9-28E7-6041-BC21-18572BA861B6}" dt="2021-08-18T15:26:11.048" v="2704" actId="20577"/>
          <ac:spMkLst>
            <pc:docMk/>
            <pc:sldMk cId="664078991" sldId="270"/>
            <ac:spMk id="18" creationId="{D0EAE3D6-9A9A-F24B-A2E7-90A1774B3C60}"/>
          </ac:spMkLst>
        </pc:spChg>
        <pc:spChg chg="add mod">
          <ac:chgData name="Sarah Nicole Rodenbeck" userId="848e87d3-a477-4fb5-b5e1-74c7b3fc26f5" providerId="ADAL" clId="{D09ECCC9-28E7-6041-BC21-18572BA861B6}" dt="2021-08-18T15:25:40.280" v="2633" actId="20577"/>
          <ac:spMkLst>
            <pc:docMk/>
            <pc:sldMk cId="664078991" sldId="270"/>
            <ac:spMk id="21" creationId="{E53E5738-AC76-E24C-95DD-D8A2459B7993}"/>
          </ac:spMkLst>
        </pc:spChg>
        <pc:grpChg chg="add mod">
          <ac:chgData name="Sarah Nicole Rodenbeck" userId="848e87d3-a477-4fb5-b5e1-74c7b3fc26f5" providerId="ADAL" clId="{D09ECCC9-28E7-6041-BC21-18572BA861B6}" dt="2021-08-18T15:19:49.460" v="2414" actId="1076"/>
          <ac:grpSpMkLst>
            <pc:docMk/>
            <pc:sldMk cId="664078991" sldId="270"/>
            <ac:grpSpMk id="16" creationId="{5DB14112-9768-1642-A0C5-F203C962287B}"/>
          </ac:grpSpMkLst>
        </pc:grpChg>
        <pc:grpChg chg="add mod">
          <ac:chgData name="Sarah Nicole Rodenbeck" userId="848e87d3-a477-4fb5-b5e1-74c7b3fc26f5" providerId="ADAL" clId="{D09ECCC9-28E7-6041-BC21-18572BA861B6}" dt="2021-08-18T15:21:48.319" v="2483" actId="1076"/>
          <ac:grpSpMkLst>
            <pc:docMk/>
            <pc:sldMk cId="664078991" sldId="270"/>
            <ac:grpSpMk id="17" creationId="{BC52A336-AD0A-0947-8663-84A4C66BA87A}"/>
          </ac:grpSpMkLst>
        </pc:grpChg>
        <pc:picChg chg="add mod">
          <ac:chgData name="Sarah Nicole Rodenbeck" userId="848e87d3-a477-4fb5-b5e1-74c7b3fc26f5" providerId="ADAL" clId="{D09ECCC9-28E7-6041-BC21-18572BA861B6}" dt="2021-08-18T18:46:58.238" v="2791" actId="14100"/>
          <ac:picMkLst>
            <pc:docMk/>
            <pc:sldMk cId="664078991" sldId="270"/>
            <ac:picMk id="3" creationId="{A0CB1A0D-7640-4448-8855-1F8B750F4F70}"/>
          </ac:picMkLst>
        </pc:picChg>
        <pc:picChg chg="add mod">
          <ac:chgData name="Sarah Nicole Rodenbeck" userId="848e87d3-a477-4fb5-b5e1-74c7b3fc26f5" providerId="ADAL" clId="{D09ECCC9-28E7-6041-BC21-18572BA861B6}" dt="2021-08-18T15:19:57.887" v="2415" actId="1076"/>
          <ac:picMkLst>
            <pc:docMk/>
            <pc:sldMk cId="664078991" sldId="270"/>
            <ac:picMk id="8" creationId="{EB32F9CA-6423-F240-B113-4C37F4580074}"/>
          </ac:picMkLst>
        </pc:picChg>
        <pc:picChg chg="add mod">
          <ac:chgData name="Sarah Nicole Rodenbeck" userId="848e87d3-a477-4fb5-b5e1-74c7b3fc26f5" providerId="ADAL" clId="{D09ECCC9-28E7-6041-BC21-18572BA861B6}" dt="2021-08-18T15:19:20.874" v="2409" actId="1076"/>
          <ac:picMkLst>
            <pc:docMk/>
            <pc:sldMk cId="664078991" sldId="270"/>
            <ac:picMk id="10" creationId="{34A93575-8AC5-5048-8433-94101A8E2230}"/>
          </ac:picMkLst>
        </pc:picChg>
        <pc:picChg chg="add mod">
          <ac:chgData name="Sarah Nicole Rodenbeck" userId="848e87d3-a477-4fb5-b5e1-74c7b3fc26f5" providerId="ADAL" clId="{D09ECCC9-28E7-6041-BC21-18572BA861B6}" dt="2021-08-18T15:19:13.845" v="2408" actId="1076"/>
          <ac:picMkLst>
            <pc:docMk/>
            <pc:sldMk cId="664078991" sldId="270"/>
            <ac:picMk id="13" creationId="{6BDF7489-D3A3-1A47-9945-79CA5F07C317}"/>
          </ac:picMkLst>
        </pc:picChg>
        <pc:picChg chg="add mod">
          <ac:chgData name="Sarah Nicole Rodenbeck" userId="848e87d3-a477-4fb5-b5e1-74c7b3fc26f5" providerId="ADAL" clId="{D09ECCC9-28E7-6041-BC21-18572BA861B6}" dt="2021-08-18T15:19:33.891" v="2412" actId="1076"/>
          <ac:picMkLst>
            <pc:docMk/>
            <pc:sldMk cId="664078991" sldId="270"/>
            <ac:picMk id="15" creationId="{2BDC0EAE-653B-0D4C-8907-0977EF44278A}"/>
          </ac:picMkLst>
        </pc:picChg>
        <pc:picChg chg="add mod">
          <ac:chgData name="Sarah Nicole Rodenbeck" userId="848e87d3-a477-4fb5-b5e1-74c7b3fc26f5" providerId="ADAL" clId="{D09ECCC9-28E7-6041-BC21-18572BA861B6}" dt="2021-08-18T15:21:51.546" v="2484" actId="1076"/>
          <ac:picMkLst>
            <pc:docMk/>
            <pc:sldMk cId="664078991" sldId="270"/>
            <ac:picMk id="20" creationId="{31019803-FDAF-5145-8678-3009577E704E}"/>
          </ac:picMkLst>
        </pc:picChg>
      </pc:sldChg>
      <pc:sldChg chg="addSp delSp modSp add mod">
        <pc:chgData name="Sarah Nicole Rodenbeck" userId="848e87d3-a477-4fb5-b5e1-74c7b3fc26f5" providerId="ADAL" clId="{D09ECCC9-28E7-6041-BC21-18572BA861B6}" dt="2021-08-18T15:26:58.019" v="2723" actId="1076"/>
        <pc:sldMkLst>
          <pc:docMk/>
          <pc:sldMk cId="2809791475" sldId="271"/>
        </pc:sldMkLst>
        <pc:spChg chg="add mod">
          <ac:chgData name="Sarah Nicole Rodenbeck" userId="848e87d3-a477-4fb5-b5e1-74c7b3fc26f5" providerId="ADAL" clId="{D09ECCC9-28E7-6041-BC21-18572BA861B6}" dt="2021-08-18T15:26:37.593" v="2720" actId="20577"/>
          <ac:spMkLst>
            <pc:docMk/>
            <pc:sldMk cId="2809791475" sldId="271"/>
            <ac:spMk id="2" creationId="{20B8015D-A7C9-6645-9F76-32A4ABFDAB4F}"/>
          </ac:spMkLst>
        </pc:spChg>
        <pc:spChg chg="add mod">
          <ac:chgData name="Sarah Nicole Rodenbeck" userId="848e87d3-a477-4fb5-b5e1-74c7b3fc26f5" providerId="ADAL" clId="{D09ECCC9-28E7-6041-BC21-18572BA861B6}" dt="2021-08-18T15:12:12.916" v="2305" actId="1035"/>
          <ac:spMkLst>
            <pc:docMk/>
            <pc:sldMk cId="2809791475" sldId="271"/>
            <ac:spMk id="3" creationId="{2920E1DF-D576-B246-91B7-18B287016258}"/>
          </ac:spMkLst>
        </pc:spChg>
        <pc:spChg chg="add mod">
          <ac:chgData name="Sarah Nicole Rodenbeck" userId="848e87d3-a477-4fb5-b5e1-74c7b3fc26f5" providerId="ADAL" clId="{D09ECCC9-28E7-6041-BC21-18572BA861B6}" dt="2021-08-18T15:12:12.916" v="2305" actId="1035"/>
          <ac:spMkLst>
            <pc:docMk/>
            <pc:sldMk cId="2809791475" sldId="271"/>
            <ac:spMk id="7" creationId="{47E00C8F-3E8F-3C41-856C-65F01166CE47}"/>
          </ac:spMkLst>
        </pc:spChg>
        <pc:spChg chg="add mod">
          <ac:chgData name="Sarah Nicole Rodenbeck" userId="848e87d3-a477-4fb5-b5e1-74c7b3fc26f5" providerId="ADAL" clId="{D09ECCC9-28E7-6041-BC21-18572BA861B6}" dt="2021-08-18T15:12:12.916" v="2305" actId="1035"/>
          <ac:spMkLst>
            <pc:docMk/>
            <pc:sldMk cId="2809791475" sldId="271"/>
            <ac:spMk id="8" creationId="{A3065B6C-BB89-3C49-82DA-AD452B0077C9}"/>
          </ac:spMkLst>
        </pc:spChg>
        <pc:spChg chg="add mod">
          <ac:chgData name="Sarah Nicole Rodenbeck" userId="848e87d3-a477-4fb5-b5e1-74c7b3fc26f5" providerId="ADAL" clId="{D09ECCC9-28E7-6041-BC21-18572BA861B6}" dt="2021-08-18T15:12:12.916" v="2305" actId="1035"/>
          <ac:spMkLst>
            <pc:docMk/>
            <pc:sldMk cId="2809791475" sldId="271"/>
            <ac:spMk id="9" creationId="{B22E09C6-5DEF-B342-91CB-7A10EE1D28A3}"/>
          </ac:spMkLst>
        </pc:spChg>
        <pc:spChg chg="add mod">
          <ac:chgData name="Sarah Nicole Rodenbeck" userId="848e87d3-a477-4fb5-b5e1-74c7b3fc26f5" providerId="ADAL" clId="{D09ECCC9-28E7-6041-BC21-18572BA861B6}" dt="2021-08-18T15:26:50.424" v="2722" actId="14100"/>
          <ac:spMkLst>
            <pc:docMk/>
            <pc:sldMk cId="2809791475" sldId="271"/>
            <ac:spMk id="10" creationId="{6718B5A9-AC79-5D43-B35C-3EC7096E1081}"/>
          </ac:spMkLst>
        </pc:spChg>
        <pc:spChg chg="del mod">
          <ac:chgData name="Sarah Nicole Rodenbeck" userId="848e87d3-a477-4fb5-b5e1-74c7b3fc26f5" providerId="ADAL" clId="{D09ECCC9-28E7-6041-BC21-18572BA861B6}" dt="2021-08-18T15:03:02.817" v="1969" actId="478"/>
          <ac:spMkLst>
            <pc:docMk/>
            <pc:sldMk cId="2809791475" sldId="271"/>
            <ac:spMk id="11" creationId="{DA24A541-A57E-E540-AC2F-6ADC5E74D05B}"/>
          </ac:spMkLst>
        </pc:spChg>
        <pc:spChg chg="add mod">
          <ac:chgData name="Sarah Nicole Rodenbeck" userId="848e87d3-a477-4fb5-b5e1-74c7b3fc26f5" providerId="ADAL" clId="{D09ECCC9-28E7-6041-BC21-18572BA861B6}" dt="2021-08-18T15:12:12.916" v="2305" actId="1035"/>
          <ac:spMkLst>
            <pc:docMk/>
            <pc:sldMk cId="2809791475" sldId="271"/>
            <ac:spMk id="12" creationId="{17118B5F-FE0E-C242-B809-9DDA0699FC7F}"/>
          </ac:spMkLst>
        </pc:spChg>
        <pc:spChg chg="add mod">
          <ac:chgData name="Sarah Nicole Rodenbeck" userId="848e87d3-a477-4fb5-b5e1-74c7b3fc26f5" providerId="ADAL" clId="{D09ECCC9-28E7-6041-BC21-18572BA861B6}" dt="2021-08-18T15:26:58.019" v="2723" actId="1076"/>
          <ac:spMkLst>
            <pc:docMk/>
            <pc:sldMk cId="2809791475" sldId="271"/>
            <ac:spMk id="13" creationId="{2C5C9765-0227-684E-B7B5-0A615FA4729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B360D2-24CF-C546-B7EB-0F3CF9B967C4}" type="doc">
      <dgm:prSet loTypeId="urn:microsoft.com/office/officeart/2005/8/layout/hProcess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C8C45D-EEA0-D245-BBFD-839CCD803DF0}">
      <dgm:prSet phldrT="[Text]"/>
      <dgm:spPr/>
      <dgm:t>
        <a:bodyPr/>
        <a:lstStyle/>
        <a:p>
          <a:r>
            <a:rPr lang="en-US" dirty="0"/>
            <a:t>Sprint Planning</a:t>
          </a:r>
        </a:p>
      </dgm:t>
    </dgm:pt>
    <dgm:pt modelId="{7E4D116F-1155-E449-8837-119330A48B61}" type="parTrans" cxnId="{95033D61-A142-8A47-8978-329C2A19AB7C}">
      <dgm:prSet/>
      <dgm:spPr/>
      <dgm:t>
        <a:bodyPr/>
        <a:lstStyle/>
        <a:p>
          <a:endParaRPr lang="en-US"/>
        </a:p>
      </dgm:t>
    </dgm:pt>
    <dgm:pt modelId="{BE9CD745-6CBB-DC45-9AA0-C37D427D3C8A}" type="sibTrans" cxnId="{95033D61-A142-8A47-8978-329C2A19AB7C}">
      <dgm:prSet/>
      <dgm:spPr/>
      <dgm:t>
        <a:bodyPr/>
        <a:lstStyle/>
        <a:p>
          <a:endParaRPr lang="en-US"/>
        </a:p>
      </dgm:t>
    </dgm:pt>
    <dgm:pt modelId="{ECBB36D1-33FC-B946-A4D4-841EE7DFEAF2}">
      <dgm:prSet phldrT="[Text]"/>
      <dgm:spPr/>
      <dgm:t>
        <a:bodyPr/>
        <a:lstStyle/>
        <a:p>
          <a:r>
            <a:rPr lang="en-US" dirty="0">
              <a:solidFill>
                <a:schemeClr val="accent4"/>
              </a:solidFill>
            </a:rPr>
            <a:t>Work with PO to determine work to be accomplished during the upcoming sprint</a:t>
          </a:r>
        </a:p>
      </dgm:t>
    </dgm:pt>
    <dgm:pt modelId="{C82E7110-7B0A-2941-A98F-2F90A5EF5F55}" type="parTrans" cxnId="{59C5EC98-9428-5441-9F0D-2213517EC379}">
      <dgm:prSet/>
      <dgm:spPr/>
      <dgm:t>
        <a:bodyPr/>
        <a:lstStyle/>
        <a:p>
          <a:endParaRPr lang="en-US"/>
        </a:p>
      </dgm:t>
    </dgm:pt>
    <dgm:pt modelId="{59252C45-07C9-8543-8078-13F6E48B7336}" type="sibTrans" cxnId="{59C5EC98-9428-5441-9F0D-2213517EC379}">
      <dgm:prSet/>
      <dgm:spPr/>
      <dgm:t>
        <a:bodyPr/>
        <a:lstStyle/>
        <a:p>
          <a:endParaRPr lang="en-US"/>
        </a:p>
      </dgm:t>
    </dgm:pt>
    <dgm:pt modelId="{CF61E5E2-8FE0-1748-BC13-D8981AF0F585}">
      <dgm:prSet phldrT="[Text]"/>
      <dgm:spPr/>
      <dgm:t>
        <a:bodyPr/>
        <a:lstStyle/>
        <a:p>
          <a:r>
            <a:rPr lang="en-US" dirty="0"/>
            <a:t>Sprint</a:t>
          </a:r>
        </a:p>
      </dgm:t>
    </dgm:pt>
    <dgm:pt modelId="{14078A89-FCAE-D442-8371-92611951061F}" type="parTrans" cxnId="{58D4067D-7343-D149-BBE4-97788D2AD1C8}">
      <dgm:prSet/>
      <dgm:spPr/>
      <dgm:t>
        <a:bodyPr/>
        <a:lstStyle/>
        <a:p>
          <a:endParaRPr lang="en-US"/>
        </a:p>
      </dgm:t>
    </dgm:pt>
    <dgm:pt modelId="{17761BD6-6E19-F746-9D5A-C83DAFFAD752}" type="sibTrans" cxnId="{58D4067D-7343-D149-BBE4-97788D2AD1C8}">
      <dgm:prSet/>
      <dgm:spPr/>
      <dgm:t>
        <a:bodyPr/>
        <a:lstStyle/>
        <a:p>
          <a:endParaRPr lang="en-US"/>
        </a:p>
      </dgm:t>
    </dgm:pt>
    <dgm:pt modelId="{375F3029-B004-8E4D-8D78-88F4A3B99E42}">
      <dgm:prSet phldrT="[Text]"/>
      <dgm:spPr/>
      <dgm:t>
        <a:bodyPr/>
        <a:lstStyle/>
        <a:p>
          <a:r>
            <a:rPr lang="en-US" dirty="0">
              <a:solidFill>
                <a:schemeClr val="accent4"/>
              </a:solidFill>
            </a:rPr>
            <a:t>Work time to deliver on the features identified during planning</a:t>
          </a:r>
        </a:p>
      </dgm:t>
    </dgm:pt>
    <dgm:pt modelId="{54891C6F-39A6-FB4D-B838-FC66BBF2DFEA}" type="parTrans" cxnId="{6BA2F846-ABD5-F04F-9DA6-EC7F1D595257}">
      <dgm:prSet/>
      <dgm:spPr/>
      <dgm:t>
        <a:bodyPr/>
        <a:lstStyle/>
        <a:p>
          <a:endParaRPr lang="en-US"/>
        </a:p>
      </dgm:t>
    </dgm:pt>
    <dgm:pt modelId="{98CFF447-C411-8941-8239-B36858785D73}" type="sibTrans" cxnId="{6BA2F846-ABD5-F04F-9DA6-EC7F1D595257}">
      <dgm:prSet/>
      <dgm:spPr/>
      <dgm:t>
        <a:bodyPr/>
        <a:lstStyle/>
        <a:p>
          <a:endParaRPr lang="en-US"/>
        </a:p>
      </dgm:t>
    </dgm:pt>
    <dgm:pt modelId="{EB4A2BA0-DCEA-3543-8300-FCF443B272C4}">
      <dgm:prSet phldrT="[Text]"/>
      <dgm:spPr/>
      <dgm:t>
        <a:bodyPr/>
        <a:lstStyle/>
        <a:p>
          <a:r>
            <a:rPr lang="en-US" dirty="0"/>
            <a:t>Sprint Review</a:t>
          </a:r>
        </a:p>
      </dgm:t>
    </dgm:pt>
    <dgm:pt modelId="{2BADC114-69E1-8342-96AA-7DED6CC2EB0F}" type="parTrans" cxnId="{C2F6D4E1-165F-494D-82C0-872B8FAFD41A}">
      <dgm:prSet/>
      <dgm:spPr/>
      <dgm:t>
        <a:bodyPr/>
        <a:lstStyle/>
        <a:p>
          <a:endParaRPr lang="en-US"/>
        </a:p>
      </dgm:t>
    </dgm:pt>
    <dgm:pt modelId="{A93BED82-1CBD-4942-9298-FDD25528DC01}" type="sibTrans" cxnId="{C2F6D4E1-165F-494D-82C0-872B8FAFD41A}">
      <dgm:prSet/>
      <dgm:spPr/>
      <dgm:t>
        <a:bodyPr/>
        <a:lstStyle/>
        <a:p>
          <a:endParaRPr lang="en-US"/>
        </a:p>
      </dgm:t>
    </dgm:pt>
    <dgm:pt modelId="{FA8A332C-A799-B745-8865-CAFDBF90A340}">
      <dgm:prSet phldrT="[Text]"/>
      <dgm:spPr/>
      <dgm:t>
        <a:bodyPr/>
        <a:lstStyle/>
        <a:p>
          <a:r>
            <a:rPr lang="en-US" dirty="0">
              <a:solidFill>
                <a:schemeClr val="accent4"/>
              </a:solidFill>
            </a:rPr>
            <a:t>Present work accomplished during the sprint to the PO and get feedback</a:t>
          </a:r>
        </a:p>
      </dgm:t>
    </dgm:pt>
    <dgm:pt modelId="{4E49D6D4-B183-DC4C-835C-8C11D2107B35}" type="parTrans" cxnId="{3A7745EF-EED6-C640-A5C6-CB84EB0646E1}">
      <dgm:prSet/>
      <dgm:spPr/>
      <dgm:t>
        <a:bodyPr/>
        <a:lstStyle/>
        <a:p>
          <a:endParaRPr lang="en-US"/>
        </a:p>
      </dgm:t>
    </dgm:pt>
    <dgm:pt modelId="{686A5334-3141-8540-8FA8-73700571176B}" type="sibTrans" cxnId="{3A7745EF-EED6-C640-A5C6-CB84EB0646E1}">
      <dgm:prSet/>
      <dgm:spPr/>
      <dgm:t>
        <a:bodyPr/>
        <a:lstStyle/>
        <a:p>
          <a:endParaRPr lang="en-US"/>
        </a:p>
      </dgm:t>
    </dgm:pt>
    <dgm:pt modelId="{80338F1D-0F65-8744-A79F-2800D8B15DA6}">
      <dgm:prSet phldrT="[Text]"/>
      <dgm:spPr/>
      <dgm:t>
        <a:bodyPr/>
        <a:lstStyle/>
        <a:p>
          <a:r>
            <a:rPr lang="en-US" dirty="0"/>
            <a:t>Retrospective</a:t>
          </a:r>
        </a:p>
      </dgm:t>
    </dgm:pt>
    <dgm:pt modelId="{5F32130E-3830-BC4F-BAC2-D0FFBA7C3C8E}" type="parTrans" cxnId="{EF790082-2012-964F-8787-EE03AEFE775B}">
      <dgm:prSet/>
      <dgm:spPr/>
      <dgm:t>
        <a:bodyPr/>
        <a:lstStyle/>
        <a:p>
          <a:endParaRPr lang="en-US"/>
        </a:p>
      </dgm:t>
    </dgm:pt>
    <dgm:pt modelId="{7E47236B-9316-2647-A613-649E9003B75A}" type="sibTrans" cxnId="{EF790082-2012-964F-8787-EE03AEFE775B}">
      <dgm:prSet/>
      <dgm:spPr/>
      <dgm:t>
        <a:bodyPr/>
        <a:lstStyle/>
        <a:p>
          <a:endParaRPr lang="en-US"/>
        </a:p>
      </dgm:t>
    </dgm:pt>
    <dgm:pt modelId="{6D86A2EF-23C5-7D49-A8F3-9916F46EF18A}">
      <dgm:prSet phldrT="[Text]"/>
      <dgm:spPr/>
      <dgm:t>
        <a:bodyPr/>
        <a:lstStyle/>
        <a:p>
          <a:r>
            <a:rPr lang="en-US" dirty="0">
              <a:solidFill>
                <a:schemeClr val="accent4"/>
              </a:solidFill>
            </a:rPr>
            <a:t>Review backlog</a:t>
          </a:r>
        </a:p>
      </dgm:t>
    </dgm:pt>
    <dgm:pt modelId="{2F6324F1-881D-B945-AC3D-FF796FBF2EB6}" type="parTrans" cxnId="{C4BBF130-C11A-854F-A827-D867E12EDEE6}">
      <dgm:prSet/>
      <dgm:spPr/>
      <dgm:t>
        <a:bodyPr/>
        <a:lstStyle/>
        <a:p>
          <a:endParaRPr lang="en-US"/>
        </a:p>
      </dgm:t>
    </dgm:pt>
    <dgm:pt modelId="{97E205B2-B563-104B-AFC0-6DE169E2E86D}" type="sibTrans" cxnId="{C4BBF130-C11A-854F-A827-D867E12EDEE6}">
      <dgm:prSet/>
      <dgm:spPr/>
      <dgm:t>
        <a:bodyPr/>
        <a:lstStyle/>
        <a:p>
          <a:endParaRPr lang="en-US"/>
        </a:p>
      </dgm:t>
    </dgm:pt>
    <dgm:pt modelId="{D265DE82-85ED-9945-A6E5-FC3EEA474BA3}">
      <dgm:prSet phldrT="[Text]"/>
      <dgm:spPr/>
      <dgm:t>
        <a:bodyPr/>
        <a:lstStyle/>
        <a:p>
          <a:r>
            <a:rPr lang="en-US" dirty="0">
              <a:solidFill>
                <a:schemeClr val="accent4"/>
              </a:solidFill>
            </a:rPr>
            <a:t>Review how the sprint went and how things can be improved in the future</a:t>
          </a:r>
        </a:p>
      </dgm:t>
    </dgm:pt>
    <dgm:pt modelId="{D4D412C6-FBF9-BE47-AEF7-34B5D204AE13}" type="parTrans" cxnId="{F2F7F53A-BF94-5343-8626-B69F65AF12C0}">
      <dgm:prSet/>
      <dgm:spPr/>
      <dgm:t>
        <a:bodyPr/>
        <a:lstStyle/>
        <a:p>
          <a:endParaRPr lang="en-US"/>
        </a:p>
      </dgm:t>
    </dgm:pt>
    <dgm:pt modelId="{D5991B55-2C5A-D542-8BFD-4A2E739EEA13}" type="sibTrans" cxnId="{F2F7F53A-BF94-5343-8626-B69F65AF12C0}">
      <dgm:prSet/>
      <dgm:spPr/>
      <dgm:t>
        <a:bodyPr/>
        <a:lstStyle/>
        <a:p>
          <a:endParaRPr lang="en-US"/>
        </a:p>
      </dgm:t>
    </dgm:pt>
    <dgm:pt modelId="{26AB16CE-17EA-5C44-AE34-A44A0239860D}" type="pres">
      <dgm:prSet presAssocID="{6CB360D2-24CF-C546-B7EB-0F3CF9B967C4}" presName="Name0" presStyleCnt="0">
        <dgm:presLayoutVars>
          <dgm:dir/>
          <dgm:animLvl val="lvl"/>
          <dgm:resizeHandles val="exact"/>
        </dgm:presLayoutVars>
      </dgm:prSet>
      <dgm:spPr/>
    </dgm:pt>
    <dgm:pt modelId="{4EBF0B68-84A3-EE44-9708-20F4D9B2E9C6}" type="pres">
      <dgm:prSet presAssocID="{6CB360D2-24CF-C546-B7EB-0F3CF9B967C4}" presName="tSp" presStyleCnt="0"/>
      <dgm:spPr/>
    </dgm:pt>
    <dgm:pt modelId="{33B77D1B-D5B0-0346-A69A-ADF306DD4DE4}" type="pres">
      <dgm:prSet presAssocID="{6CB360D2-24CF-C546-B7EB-0F3CF9B967C4}" presName="bSp" presStyleCnt="0"/>
      <dgm:spPr/>
    </dgm:pt>
    <dgm:pt modelId="{781A350D-4A72-C947-AEF4-E665AB6EE087}" type="pres">
      <dgm:prSet presAssocID="{6CB360D2-24CF-C546-B7EB-0F3CF9B967C4}" presName="process" presStyleCnt="0"/>
      <dgm:spPr/>
    </dgm:pt>
    <dgm:pt modelId="{1ABAEAC6-0596-724A-B172-A41F2A1F3A9C}" type="pres">
      <dgm:prSet presAssocID="{6FC8C45D-EEA0-D245-BBFD-839CCD803DF0}" presName="composite1" presStyleCnt="0"/>
      <dgm:spPr/>
    </dgm:pt>
    <dgm:pt modelId="{EB063369-6C51-CB48-BDCF-ED59A93C8D0B}" type="pres">
      <dgm:prSet presAssocID="{6FC8C45D-EEA0-D245-BBFD-839CCD803DF0}" presName="dummyNode1" presStyleLbl="node1" presStyleIdx="0" presStyleCnt="4"/>
      <dgm:spPr/>
    </dgm:pt>
    <dgm:pt modelId="{456F1280-46A2-1A46-A6E8-3AD295DCF4E1}" type="pres">
      <dgm:prSet presAssocID="{6FC8C45D-EEA0-D245-BBFD-839CCD803DF0}" presName="childNode1" presStyleLbl="bgAcc1" presStyleIdx="0" presStyleCnt="4">
        <dgm:presLayoutVars>
          <dgm:bulletEnabled val="1"/>
        </dgm:presLayoutVars>
      </dgm:prSet>
      <dgm:spPr/>
    </dgm:pt>
    <dgm:pt modelId="{80EB64E8-304F-6A4B-8EF0-CEDD9588399C}" type="pres">
      <dgm:prSet presAssocID="{6FC8C45D-EEA0-D245-BBFD-839CCD803DF0}" presName="childNode1tx" presStyleLbl="bgAcc1" presStyleIdx="0" presStyleCnt="4">
        <dgm:presLayoutVars>
          <dgm:bulletEnabled val="1"/>
        </dgm:presLayoutVars>
      </dgm:prSet>
      <dgm:spPr/>
    </dgm:pt>
    <dgm:pt modelId="{9D3FD5B5-1CEA-7442-8030-91A0C74CC6D3}" type="pres">
      <dgm:prSet presAssocID="{6FC8C45D-EEA0-D245-BBFD-839CCD803DF0}" presName="parentNode1" presStyleLbl="node1" presStyleIdx="0" presStyleCnt="4">
        <dgm:presLayoutVars>
          <dgm:chMax val="1"/>
          <dgm:bulletEnabled val="1"/>
        </dgm:presLayoutVars>
      </dgm:prSet>
      <dgm:spPr/>
    </dgm:pt>
    <dgm:pt modelId="{D3498DA3-7218-6542-9FA8-8705AE3A8361}" type="pres">
      <dgm:prSet presAssocID="{6FC8C45D-EEA0-D245-BBFD-839CCD803DF0}" presName="connSite1" presStyleCnt="0"/>
      <dgm:spPr/>
    </dgm:pt>
    <dgm:pt modelId="{84FBA98F-CAB6-084A-B525-4A2E154188A9}" type="pres">
      <dgm:prSet presAssocID="{BE9CD745-6CBB-DC45-9AA0-C37D427D3C8A}" presName="Name9" presStyleLbl="sibTrans2D1" presStyleIdx="0" presStyleCnt="3"/>
      <dgm:spPr/>
    </dgm:pt>
    <dgm:pt modelId="{47351E80-EB8B-124B-95B1-77B3F9E85609}" type="pres">
      <dgm:prSet presAssocID="{CF61E5E2-8FE0-1748-BC13-D8981AF0F585}" presName="composite2" presStyleCnt="0"/>
      <dgm:spPr/>
    </dgm:pt>
    <dgm:pt modelId="{C2157AB6-3D2C-9146-8EE9-D5EB54D4A090}" type="pres">
      <dgm:prSet presAssocID="{CF61E5E2-8FE0-1748-BC13-D8981AF0F585}" presName="dummyNode2" presStyleLbl="node1" presStyleIdx="0" presStyleCnt="4"/>
      <dgm:spPr/>
    </dgm:pt>
    <dgm:pt modelId="{120E71B2-2F42-A64C-B890-6BDB7BD31743}" type="pres">
      <dgm:prSet presAssocID="{CF61E5E2-8FE0-1748-BC13-D8981AF0F585}" presName="childNode2" presStyleLbl="bgAcc1" presStyleIdx="1" presStyleCnt="4">
        <dgm:presLayoutVars>
          <dgm:bulletEnabled val="1"/>
        </dgm:presLayoutVars>
      </dgm:prSet>
      <dgm:spPr/>
    </dgm:pt>
    <dgm:pt modelId="{44E286E9-C36D-E841-97D3-07ABBA546129}" type="pres">
      <dgm:prSet presAssocID="{CF61E5E2-8FE0-1748-BC13-D8981AF0F585}" presName="childNode2tx" presStyleLbl="bgAcc1" presStyleIdx="1" presStyleCnt="4">
        <dgm:presLayoutVars>
          <dgm:bulletEnabled val="1"/>
        </dgm:presLayoutVars>
      </dgm:prSet>
      <dgm:spPr/>
    </dgm:pt>
    <dgm:pt modelId="{7C3A89C9-2494-4544-954E-15023302FEF0}" type="pres">
      <dgm:prSet presAssocID="{CF61E5E2-8FE0-1748-BC13-D8981AF0F585}" presName="parentNode2" presStyleLbl="node1" presStyleIdx="1" presStyleCnt="4">
        <dgm:presLayoutVars>
          <dgm:chMax val="0"/>
          <dgm:bulletEnabled val="1"/>
        </dgm:presLayoutVars>
      </dgm:prSet>
      <dgm:spPr/>
    </dgm:pt>
    <dgm:pt modelId="{1E1386FA-B28A-8840-B58E-A1B0DA6407DA}" type="pres">
      <dgm:prSet presAssocID="{CF61E5E2-8FE0-1748-BC13-D8981AF0F585}" presName="connSite2" presStyleCnt="0"/>
      <dgm:spPr/>
    </dgm:pt>
    <dgm:pt modelId="{9B0CE894-33BA-174D-9FEF-7A0F6685AD8F}" type="pres">
      <dgm:prSet presAssocID="{17761BD6-6E19-F746-9D5A-C83DAFFAD752}" presName="Name18" presStyleLbl="sibTrans2D1" presStyleIdx="1" presStyleCnt="3"/>
      <dgm:spPr/>
    </dgm:pt>
    <dgm:pt modelId="{376E612A-861E-5D48-B3C1-7D1357D6B94E}" type="pres">
      <dgm:prSet presAssocID="{EB4A2BA0-DCEA-3543-8300-FCF443B272C4}" presName="composite1" presStyleCnt="0"/>
      <dgm:spPr/>
    </dgm:pt>
    <dgm:pt modelId="{2D9DC9F0-BE42-8E4F-8F5E-B40C30286FD2}" type="pres">
      <dgm:prSet presAssocID="{EB4A2BA0-DCEA-3543-8300-FCF443B272C4}" presName="dummyNode1" presStyleLbl="node1" presStyleIdx="1" presStyleCnt="4"/>
      <dgm:spPr/>
    </dgm:pt>
    <dgm:pt modelId="{63E1AC94-CA19-1A4E-8C1C-9262B79617B5}" type="pres">
      <dgm:prSet presAssocID="{EB4A2BA0-DCEA-3543-8300-FCF443B272C4}" presName="childNode1" presStyleLbl="bgAcc1" presStyleIdx="2" presStyleCnt="4">
        <dgm:presLayoutVars>
          <dgm:bulletEnabled val="1"/>
        </dgm:presLayoutVars>
      </dgm:prSet>
      <dgm:spPr/>
    </dgm:pt>
    <dgm:pt modelId="{01BFFD9E-B309-0743-943F-E922658967DF}" type="pres">
      <dgm:prSet presAssocID="{EB4A2BA0-DCEA-3543-8300-FCF443B272C4}" presName="childNode1tx" presStyleLbl="bgAcc1" presStyleIdx="2" presStyleCnt="4">
        <dgm:presLayoutVars>
          <dgm:bulletEnabled val="1"/>
        </dgm:presLayoutVars>
      </dgm:prSet>
      <dgm:spPr/>
    </dgm:pt>
    <dgm:pt modelId="{7FA93E33-3261-D741-ABF4-3666982E87D6}" type="pres">
      <dgm:prSet presAssocID="{EB4A2BA0-DCEA-3543-8300-FCF443B272C4}" presName="parentNode1" presStyleLbl="node1" presStyleIdx="2" presStyleCnt="4">
        <dgm:presLayoutVars>
          <dgm:chMax val="1"/>
          <dgm:bulletEnabled val="1"/>
        </dgm:presLayoutVars>
      </dgm:prSet>
      <dgm:spPr/>
    </dgm:pt>
    <dgm:pt modelId="{D48E5A72-29AC-924C-A1A3-BB09C263F5F9}" type="pres">
      <dgm:prSet presAssocID="{EB4A2BA0-DCEA-3543-8300-FCF443B272C4}" presName="connSite1" presStyleCnt="0"/>
      <dgm:spPr/>
    </dgm:pt>
    <dgm:pt modelId="{06653048-6CAE-6940-8092-896282E7610B}" type="pres">
      <dgm:prSet presAssocID="{A93BED82-1CBD-4942-9298-FDD25528DC01}" presName="Name9" presStyleLbl="sibTrans2D1" presStyleIdx="2" presStyleCnt="3"/>
      <dgm:spPr/>
    </dgm:pt>
    <dgm:pt modelId="{0D36CA04-7F25-8843-87A1-710DA2085127}" type="pres">
      <dgm:prSet presAssocID="{80338F1D-0F65-8744-A79F-2800D8B15DA6}" presName="composite2" presStyleCnt="0"/>
      <dgm:spPr/>
    </dgm:pt>
    <dgm:pt modelId="{0E3CD76D-A4CD-5A45-975D-27445CEA6742}" type="pres">
      <dgm:prSet presAssocID="{80338F1D-0F65-8744-A79F-2800D8B15DA6}" presName="dummyNode2" presStyleLbl="node1" presStyleIdx="2" presStyleCnt="4"/>
      <dgm:spPr/>
    </dgm:pt>
    <dgm:pt modelId="{1AC4199E-F558-1349-B24F-B439F8631BFE}" type="pres">
      <dgm:prSet presAssocID="{80338F1D-0F65-8744-A79F-2800D8B15DA6}" presName="childNode2" presStyleLbl="bgAcc1" presStyleIdx="3" presStyleCnt="4">
        <dgm:presLayoutVars>
          <dgm:bulletEnabled val="1"/>
        </dgm:presLayoutVars>
      </dgm:prSet>
      <dgm:spPr/>
    </dgm:pt>
    <dgm:pt modelId="{6593D7CA-B624-704C-8F49-5ED2428129DA}" type="pres">
      <dgm:prSet presAssocID="{80338F1D-0F65-8744-A79F-2800D8B15DA6}" presName="childNode2tx" presStyleLbl="bgAcc1" presStyleIdx="3" presStyleCnt="4">
        <dgm:presLayoutVars>
          <dgm:bulletEnabled val="1"/>
        </dgm:presLayoutVars>
      </dgm:prSet>
      <dgm:spPr/>
    </dgm:pt>
    <dgm:pt modelId="{21B22B00-6100-724A-9F66-A79B8DE5633C}" type="pres">
      <dgm:prSet presAssocID="{80338F1D-0F65-8744-A79F-2800D8B15DA6}" presName="parentNode2" presStyleLbl="node1" presStyleIdx="3" presStyleCnt="4">
        <dgm:presLayoutVars>
          <dgm:chMax val="0"/>
          <dgm:bulletEnabled val="1"/>
        </dgm:presLayoutVars>
      </dgm:prSet>
      <dgm:spPr/>
    </dgm:pt>
    <dgm:pt modelId="{44B3FE5B-E0BD-1E44-9C23-51405CAD88A4}" type="pres">
      <dgm:prSet presAssocID="{80338F1D-0F65-8744-A79F-2800D8B15DA6}" presName="connSite2" presStyleCnt="0"/>
      <dgm:spPr/>
    </dgm:pt>
  </dgm:ptLst>
  <dgm:cxnLst>
    <dgm:cxn modelId="{4A9C911E-C934-DD4E-AB1D-577B2629C78C}" type="presOf" srcId="{6D86A2EF-23C5-7D49-A8F3-9916F46EF18A}" destId="{456F1280-46A2-1A46-A6E8-3AD295DCF4E1}" srcOrd="0" destOrd="0" presId="urn:microsoft.com/office/officeart/2005/8/layout/hProcess4"/>
    <dgm:cxn modelId="{C4BBF130-C11A-854F-A827-D867E12EDEE6}" srcId="{6FC8C45D-EEA0-D245-BBFD-839CCD803DF0}" destId="{6D86A2EF-23C5-7D49-A8F3-9916F46EF18A}" srcOrd="0" destOrd="0" parTransId="{2F6324F1-881D-B945-AC3D-FF796FBF2EB6}" sibTransId="{97E205B2-B563-104B-AFC0-6DE169E2E86D}"/>
    <dgm:cxn modelId="{A298A835-733E-2542-92F6-FBBA9461486E}" type="presOf" srcId="{ECBB36D1-33FC-B946-A4D4-841EE7DFEAF2}" destId="{80EB64E8-304F-6A4B-8EF0-CEDD9588399C}" srcOrd="1" destOrd="1" presId="urn:microsoft.com/office/officeart/2005/8/layout/hProcess4"/>
    <dgm:cxn modelId="{3B5B2C3A-8ED6-934E-908E-384DE490EC11}" type="presOf" srcId="{FA8A332C-A799-B745-8865-CAFDBF90A340}" destId="{01BFFD9E-B309-0743-943F-E922658967DF}" srcOrd="1" destOrd="0" presId="urn:microsoft.com/office/officeart/2005/8/layout/hProcess4"/>
    <dgm:cxn modelId="{F2F7F53A-BF94-5343-8626-B69F65AF12C0}" srcId="{80338F1D-0F65-8744-A79F-2800D8B15DA6}" destId="{D265DE82-85ED-9945-A6E5-FC3EEA474BA3}" srcOrd="0" destOrd="0" parTransId="{D4D412C6-FBF9-BE47-AEF7-34B5D204AE13}" sibTransId="{D5991B55-2C5A-D542-8BFD-4A2E739EEA13}"/>
    <dgm:cxn modelId="{3CF75E43-78C7-CB4A-ABBD-9EEC13F3BCBF}" type="presOf" srcId="{FA8A332C-A799-B745-8865-CAFDBF90A340}" destId="{63E1AC94-CA19-1A4E-8C1C-9262B79617B5}" srcOrd="0" destOrd="0" presId="urn:microsoft.com/office/officeart/2005/8/layout/hProcess4"/>
    <dgm:cxn modelId="{A0639F43-3C47-2640-AEEC-0DFFF41E933D}" type="presOf" srcId="{6CB360D2-24CF-C546-B7EB-0F3CF9B967C4}" destId="{26AB16CE-17EA-5C44-AE34-A44A0239860D}" srcOrd="0" destOrd="0" presId="urn:microsoft.com/office/officeart/2005/8/layout/hProcess4"/>
    <dgm:cxn modelId="{6BA2F846-ABD5-F04F-9DA6-EC7F1D595257}" srcId="{CF61E5E2-8FE0-1748-BC13-D8981AF0F585}" destId="{375F3029-B004-8E4D-8D78-88F4A3B99E42}" srcOrd="0" destOrd="0" parTransId="{54891C6F-39A6-FB4D-B838-FC66BBF2DFEA}" sibTransId="{98CFF447-C411-8941-8239-B36858785D73}"/>
    <dgm:cxn modelId="{95033D61-A142-8A47-8978-329C2A19AB7C}" srcId="{6CB360D2-24CF-C546-B7EB-0F3CF9B967C4}" destId="{6FC8C45D-EEA0-D245-BBFD-839CCD803DF0}" srcOrd="0" destOrd="0" parTransId="{7E4D116F-1155-E449-8837-119330A48B61}" sibTransId="{BE9CD745-6CBB-DC45-9AA0-C37D427D3C8A}"/>
    <dgm:cxn modelId="{58D4067D-7343-D149-BBE4-97788D2AD1C8}" srcId="{6CB360D2-24CF-C546-B7EB-0F3CF9B967C4}" destId="{CF61E5E2-8FE0-1748-BC13-D8981AF0F585}" srcOrd="1" destOrd="0" parTransId="{14078A89-FCAE-D442-8371-92611951061F}" sibTransId="{17761BD6-6E19-F746-9D5A-C83DAFFAD752}"/>
    <dgm:cxn modelId="{EF790082-2012-964F-8787-EE03AEFE775B}" srcId="{6CB360D2-24CF-C546-B7EB-0F3CF9B967C4}" destId="{80338F1D-0F65-8744-A79F-2800D8B15DA6}" srcOrd="3" destOrd="0" parTransId="{5F32130E-3830-BC4F-BAC2-D0FFBA7C3C8E}" sibTransId="{7E47236B-9316-2647-A613-649E9003B75A}"/>
    <dgm:cxn modelId="{976F7B83-1FAB-2A44-BAE3-37E158A08598}" type="presOf" srcId="{375F3029-B004-8E4D-8D78-88F4A3B99E42}" destId="{120E71B2-2F42-A64C-B890-6BDB7BD31743}" srcOrd="0" destOrd="0" presId="urn:microsoft.com/office/officeart/2005/8/layout/hProcess4"/>
    <dgm:cxn modelId="{0B4D7286-128D-3540-AE38-FC0377CB86EE}" type="presOf" srcId="{ECBB36D1-33FC-B946-A4D4-841EE7DFEAF2}" destId="{456F1280-46A2-1A46-A6E8-3AD295DCF4E1}" srcOrd="0" destOrd="1" presId="urn:microsoft.com/office/officeart/2005/8/layout/hProcess4"/>
    <dgm:cxn modelId="{FC200798-F86F-CC4C-A8BA-02C740BEA10A}" type="presOf" srcId="{80338F1D-0F65-8744-A79F-2800D8B15DA6}" destId="{21B22B00-6100-724A-9F66-A79B8DE5633C}" srcOrd="0" destOrd="0" presId="urn:microsoft.com/office/officeart/2005/8/layout/hProcess4"/>
    <dgm:cxn modelId="{7FFC7298-8947-6B4B-AE38-6D14A8A62BF1}" type="presOf" srcId="{D265DE82-85ED-9945-A6E5-FC3EEA474BA3}" destId="{6593D7CA-B624-704C-8F49-5ED2428129DA}" srcOrd="1" destOrd="0" presId="urn:microsoft.com/office/officeart/2005/8/layout/hProcess4"/>
    <dgm:cxn modelId="{59C5EC98-9428-5441-9F0D-2213517EC379}" srcId="{6FC8C45D-EEA0-D245-BBFD-839CCD803DF0}" destId="{ECBB36D1-33FC-B946-A4D4-841EE7DFEAF2}" srcOrd="1" destOrd="0" parTransId="{C82E7110-7B0A-2941-A98F-2F90A5EF5F55}" sibTransId="{59252C45-07C9-8543-8078-13F6E48B7336}"/>
    <dgm:cxn modelId="{5013609A-82C6-E742-A43B-5C9F329E4192}" type="presOf" srcId="{17761BD6-6E19-F746-9D5A-C83DAFFAD752}" destId="{9B0CE894-33BA-174D-9FEF-7A0F6685AD8F}" srcOrd="0" destOrd="0" presId="urn:microsoft.com/office/officeart/2005/8/layout/hProcess4"/>
    <dgm:cxn modelId="{DCB37FA9-A6D1-EA4F-945C-F7B3FEECD8CE}" type="presOf" srcId="{EB4A2BA0-DCEA-3543-8300-FCF443B272C4}" destId="{7FA93E33-3261-D741-ABF4-3666982E87D6}" srcOrd="0" destOrd="0" presId="urn:microsoft.com/office/officeart/2005/8/layout/hProcess4"/>
    <dgm:cxn modelId="{B801EFA9-919B-494E-9C47-57BC77FE37F1}" type="presOf" srcId="{BE9CD745-6CBB-DC45-9AA0-C37D427D3C8A}" destId="{84FBA98F-CAB6-084A-B525-4A2E154188A9}" srcOrd="0" destOrd="0" presId="urn:microsoft.com/office/officeart/2005/8/layout/hProcess4"/>
    <dgm:cxn modelId="{8E2F71B8-C766-0247-8F08-6E38C0A9FF23}" type="presOf" srcId="{375F3029-B004-8E4D-8D78-88F4A3B99E42}" destId="{44E286E9-C36D-E841-97D3-07ABBA546129}" srcOrd="1" destOrd="0" presId="urn:microsoft.com/office/officeart/2005/8/layout/hProcess4"/>
    <dgm:cxn modelId="{CCC393C6-DB9C-304C-BCB1-43469EFE7817}" type="presOf" srcId="{6D86A2EF-23C5-7D49-A8F3-9916F46EF18A}" destId="{80EB64E8-304F-6A4B-8EF0-CEDD9588399C}" srcOrd="1" destOrd="0" presId="urn:microsoft.com/office/officeart/2005/8/layout/hProcess4"/>
    <dgm:cxn modelId="{0F0732C9-8061-6B49-AFD6-E0431931DB40}" type="presOf" srcId="{CF61E5E2-8FE0-1748-BC13-D8981AF0F585}" destId="{7C3A89C9-2494-4544-954E-15023302FEF0}" srcOrd="0" destOrd="0" presId="urn:microsoft.com/office/officeart/2005/8/layout/hProcess4"/>
    <dgm:cxn modelId="{876CD9D8-0C53-0F4E-81A6-7D9DC3B19222}" type="presOf" srcId="{A93BED82-1CBD-4942-9298-FDD25528DC01}" destId="{06653048-6CAE-6940-8092-896282E7610B}" srcOrd="0" destOrd="0" presId="urn:microsoft.com/office/officeart/2005/8/layout/hProcess4"/>
    <dgm:cxn modelId="{C2F6D4E1-165F-494D-82C0-872B8FAFD41A}" srcId="{6CB360D2-24CF-C546-B7EB-0F3CF9B967C4}" destId="{EB4A2BA0-DCEA-3543-8300-FCF443B272C4}" srcOrd="2" destOrd="0" parTransId="{2BADC114-69E1-8342-96AA-7DED6CC2EB0F}" sibTransId="{A93BED82-1CBD-4942-9298-FDD25528DC01}"/>
    <dgm:cxn modelId="{3A7745EF-EED6-C640-A5C6-CB84EB0646E1}" srcId="{EB4A2BA0-DCEA-3543-8300-FCF443B272C4}" destId="{FA8A332C-A799-B745-8865-CAFDBF90A340}" srcOrd="0" destOrd="0" parTransId="{4E49D6D4-B183-DC4C-835C-8C11D2107B35}" sibTransId="{686A5334-3141-8540-8FA8-73700571176B}"/>
    <dgm:cxn modelId="{892A14F1-12D6-A744-BCBB-624AA88293CE}" type="presOf" srcId="{D265DE82-85ED-9945-A6E5-FC3EEA474BA3}" destId="{1AC4199E-F558-1349-B24F-B439F8631BFE}" srcOrd="0" destOrd="0" presId="urn:microsoft.com/office/officeart/2005/8/layout/hProcess4"/>
    <dgm:cxn modelId="{30C87FFC-F009-6149-B955-BEA0691FD991}" type="presOf" srcId="{6FC8C45D-EEA0-D245-BBFD-839CCD803DF0}" destId="{9D3FD5B5-1CEA-7442-8030-91A0C74CC6D3}" srcOrd="0" destOrd="0" presId="urn:microsoft.com/office/officeart/2005/8/layout/hProcess4"/>
    <dgm:cxn modelId="{94F6E06C-EB6A-BC4A-AAE5-13AE63779626}" type="presParOf" srcId="{26AB16CE-17EA-5C44-AE34-A44A0239860D}" destId="{4EBF0B68-84A3-EE44-9708-20F4D9B2E9C6}" srcOrd="0" destOrd="0" presId="urn:microsoft.com/office/officeart/2005/8/layout/hProcess4"/>
    <dgm:cxn modelId="{8186FE1E-ADB9-5E45-9B87-FB6B3968E13F}" type="presParOf" srcId="{26AB16CE-17EA-5C44-AE34-A44A0239860D}" destId="{33B77D1B-D5B0-0346-A69A-ADF306DD4DE4}" srcOrd="1" destOrd="0" presId="urn:microsoft.com/office/officeart/2005/8/layout/hProcess4"/>
    <dgm:cxn modelId="{7EEC27C7-9248-CF43-8CFB-4E4706B498B0}" type="presParOf" srcId="{26AB16CE-17EA-5C44-AE34-A44A0239860D}" destId="{781A350D-4A72-C947-AEF4-E665AB6EE087}" srcOrd="2" destOrd="0" presId="urn:microsoft.com/office/officeart/2005/8/layout/hProcess4"/>
    <dgm:cxn modelId="{C26E7FAC-F31C-4643-A129-C8C9A2ADAEB9}" type="presParOf" srcId="{781A350D-4A72-C947-AEF4-E665AB6EE087}" destId="{1ABAEAC6-0596-724A-B172-A41F2A1F3A9C}" srcOrd="0" destOrd="0" presId="urn:microsoft.com/office/officeart/2005/8/layout/hProcess4"/>
    <dgm:cxn modelId="{47BF7970-00E2-0A49-9589-5BF76E8F5315}" type="presParOf" srcId="{1ABAEAC6-0596-724A-B172-A41F2A1F3A9C}" destId="{EB063369-6C51-CB48-BDCF-ED59A93C8D0B}" srcOrd="0" destOrd="0" presId="urn:microsoft.com/office/officeart/2005/8/layout/hProcess4"/>
    <dgm:cxn modelId="{E4818223-7BCA-4049-B6DF-BBB1B361AE42}" type="presParOf" srcId="{1ABAEAC6-0596-724A-B172-A41F2A1F3A9C}" destId="{456F1280-46A2-1A46-A6E8-3AD295DCF4E1}" srcOrd="1" destOrd="0" presId="urn:microsoft.com/office/officeart/2005/8/layout/hProcess4"/>
    <dgm:cxn modelId="{953B3D2C-487B-CC48-A1F8-A57C28B52222}" type="presParOf" srcId="{1ABAEAC6-0596-724A-B172-A41F2A1F3A9C}" destId="{80EB64E8-304F-6A4B-8EF0-CEDD9588399C}" srcOrd="2" destOrd="0" presId="urn:microsoft.com/office/officeart/2005/8/layout/hProcess4"/>
    <dgm:cxn modelId="{55DD6981-7D13-CC40-973B-0B5D58F373DA}" type="presParOf" srcId="{1ABAEAC6-0596-724A-B172-A41F2A1F3A9C}" destId="{9D3FD5B5-1CEA-7442-8030-91A0C74CC6D3}" srcOrd="3" destOrd="0" presId="urn:microsoft.com/office/officeart/2005/8/layout/hProcess4"/>
    <dgm:cxn modelId="{9D1FAD3B-2085-1E4E-850E-C493471129E7}" type="presParOf" srcId="{1ABAEAC6-0596-724A-B172-A41F2A1F3A9C}" destId="{D3498DA3-7218-6542-9FA8-8705AE3A8361}" srcOrd="4" destOrd="0" presId="urn:microsoft.com/office/officeart/2005/8/layout/hProcess4"/>
    <dgm:cxn modelId="{F89FEB54-AF65-DC43-BC46-9BB186AB9427}" type="presParOf" srcId="{781A350D-4A72-C947-AEF4-E665AB6EE087}" destId="{84FBA98F-CAB6-084A-B525-4A2E154188A9}" srcOrd="1" destOrd="0" presId="urn:microsoft.com/office/officeart/2005/8/layout/hProcess4"/>
    <dgm:cxn modelId="{61972746-E93F-B144-A260-A95E7E70E08D}" type="presParOf" srcId="{781A350D-4A72-C947-AEF4-E665AB6EE087}" destId="{47351E80-EB8B-124B-95B1-77B3F9E85609}" srcOrd="2" destOrd="0" presId="urn:microsoft.com/office/officeart/2005/8/layout/hProcess4"/>
    <dgm:cxn modelId="{3F4D4073-39C3-8346-8146-7C77E6903DFA}" type="presParOf" srcId="{47351E80-EB8B-124B-95B1-77B3F9E85609}" destId="{C2157AB6-3D2C-9146-8EE9-D5EB54D4A090}" srcOrd="0" destOrd="0" presId="urn:microsoft.com/office/officeart/2005/8/layout/hProcess4"/>
    <dgm:cxn modelId="{76258E0A-2DB1-D648-A0FC-2E12941C8D32}" type="presParOf" srcId="{47351E80-EB8B-124B-95B1-77B3F9E85609}" destId="{120E71B2-2F42-A64C-B890-6BDB7BD31743}" srcOrd="1" destOrd="0" presId="urn:microsoft.com/office/officeart/2005/8/layout/hProcess4"/>
    <dgm:cxn modelId="{BFC5E315-401F-7D49-A50A-21615982473C}" type="presParOf" srcId="{47351E80-EB8B-124B-95B1-77B3F9E85609}" destId="{44E286E9-C36D-E841-97D3-07ABBA546129}" srcOrd="2" destOrd="0" presId="urn:microsoft.com/office/officeart/2005/8/layout/hProcess4"/>
    <dgm:cxn modelId="{67216775-9443-B74C-96CA-EEC59B00DE5A}" type="presParOf" srcId="{47351E80-EB8B-124B-95B1-77B3F9E85609}" destId="{7C3A89C9-2494-4544-954E-15023302FEF0}" srcOrd="3" destOrd="0" presId="urn:microsoft.com/office/officeart/2005/8/layout/hProcess4"/>
    <dgm:cxn modelId="{EB0C35F1-64F3-424B-9776-37720E43B0EF}" type="presParOf" srcId="{47351E80-EB8B-124B-95B1-77B3F9E85609}" destId="{1E1386FA-B28A-8840-B58E-A1B0DA6407DA}" srcOrd="4" destOrd="0" presId="urn:microsoft.com/office/officeart/2005/8/layout/hProcess4"/>
    <dgm:cxn modelId="{D732E866-1995-3C43-93D9-BFFEA58A4BC6}" type="presParOf" srcId="{781A350D-4A72-C947-AEF4-E665AB6EE087}" destId="{9B0CE894-33BA-174D-9FEF-7A0F6685AD8F}" srcOrd="3" destOrd="0" presId="urn:microsoft.com/office/officeart/2005/8/layout/hProcess4"/>
    <dgm:cxn modelId="{04341746-E1FF-6D4E-A1C7-8148B8EAAC61}" type="presParOf" srcId="{781A350D-4A72-C947-AEF4-E665AB6EE087}" destId="{376E612A-861E-5D48-B3C1-7D1357D6B94E}" srcOrd="4" destOrd="0" presId="urn:microsoft.com/office/officeart/2005/8/layout/hProcess4"/>
    <dgm:cxn modelId="{9C94546F-75EB-AB47-8074-0C23EC44B409}" type="presParOf" srcId="{376E612A-861E-5D48-B3C1-7D1357D6B94E}" destId="{2D9DC9F0-BE42-8E4F-8F5E-B40C30286FD2}" srcOrd="0" destOrd="0" presId="urn:microsoft.com/office/officeart/2005/8/layout/hProcess4"/>
    <dgm:cxn modelId="{6E6D2971-453C-1245-9AD1-06B59D6D735B}" type="presParOf" srcId="{376E612A-861E-5D48-B3C1-7D1357D6B94E}" destId="{63E1AC94-CA19-1A4E-8C1C-9262B79617B5}" srcOrd="1" destOrd="0" presId="urn:microsoft.com/office/officeart/2005/8/layout/hProcess4"/>
    <dgm:cxn modelId="{D49536E4-9185-F24C-880D-AE9BFE9FB95D}" type="presParOf" srcId="{376E612A-861E-5D48-B3C1-7D1357D6B94E}" destId="{01BFFD9E-B309-0743-943F-E922658967DF}" srcOrd="2" destOrd="0" presId="urn:microsoft.com/office/officeart/2005/8/layout/hProcess4"/>
    <dgm:cxn modelId="{D37A5BA3-7832-F942-BDC8-A2DA01D076C4}" type="presParOf" srcId="{376E612A-861E-5D48-B3C1-7D1357D6B94E}" destId="{7FA93E33-3261-D741-ABF4-3666982E87D6}" srcOrd="3" destOrd="0" presId="urn:microsoft.com/office/officeart/2005/8/layout/hProcess4"/>
    <dgm:cxn modelId="{6986D3B9-2879-3C4C-B957-B7CA5800A5D4}" type="presParOf" srcId="{376E612A-861E-5D48-B3C1-7D1357D6B94E}" destId="{D48E5A72-29AC-924C-A1A3-BB09C263F5F9}" srcOrd="4" destOrd="0" presId="urn:microsoft.com/office/officeart/2005/8/layout/hProcess4"/>
    <dgm:cxn modelId="{A61CD696-45A0-6645-97C6-D4AFA9812C05}" type="presParOf" srcId="{781A350D-4A72-C947-AEF4-E665AB6EE087}" destId="{06653048-6CAE-6940-8092-896282E7610B}" srcOrd="5" destOrd="0" presId="urn:microsoft.com/office/officeart/2005/8/layout/hProcess4"/>
    <dgm:cxn modelId="{873EF0E6-07D5-0D4A-97A3-6A46A29DE5F3}" type="presParOf" srcId="{781A350D-4A72-C947-AEF4-E665AB6EE087}" destId="{0D36CA04-7F25-8843-87A1-710DA2085127}" srcOrd="6" destOrd="0" presId="urn:microsoft.com/office/officeart/2005/8/layout/hProcess4"/>
    <dgm:cxn modelId="{624D819D-CAD7-8E49-9226-D31E492E26AE}" type="presParOf" srcId="{0D36CA04-7F25-8843-87A1-710DA2085127}" destId="{0E3CD76D-A4CD-5A45-975D-27445CEA6742}" srcOrd="0" destOrd="0" presId="urn:microsoft.com/office/officeart/2005/8/layout/hProcess4"/>
    <dgm:cxn modelId="{FC331DC3-5969-4E48-8156-422D6C460984}" type="presParOf" srcId="{0D36CA04-7F25-8843-87A1-710DA2085127}" destId="{1AC4199E-F558-1349-B24F-B439F8631BFE}" srcOrd="1" destOrd="0" presId="urn:microsoft.com/office/officeart/2005/8/layout/hProcess4"/>
    <dgm:cxn modelId="{EFD76305-ABE8-D44E-9FE3-A848C783A44D}" type="presParOf" srcId="{0D36CA04-7F25-8843-87A1-710DA2085127}" destId="{6593D7CA-B624-704C-8F49-5ED2428129DA}" srcOrd="2" destOrd="0" presId="urn:microsoft.com/office/officeart/2005/8/layout/hProcess4"/>
    <dgm:cxn modelId="{0C97A5AC-2404-DE43-BD37-90E02B92FC9A}" type="presParOf" srcId="{0D36CA04-7F25-8843-87A1-710DA2085127}" destId="{21B22B00-6100-724A-9F66-A79B8DE5633C}" srcOrd="3" destOrd="0" presId="urn:microsoft.com/office/officeart/2005/8/layout/hProcess4"/>
    <dgm:cxn modelId="{DAD46ABB-8FB5-0940-A2E9-8A613C7E6B01}" type="presParOf" srcId="{0D36CA04-7F25-8843-87A1-710DA2085127}" destId="{44B3FE5B-E0BD-1E44-9C23-51405CAD88A4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6F1280-46A2-1A46-A6E8-3AD295DCF4E1}">
      <dsp:nvSpPr>
        <dsp:cNvPr id="0" name=""/>
        <dsp:cNvSpPr/>
      </dsp:nvSpPr>
      <dsp:spPr>
        <a:xfrm>
          <a:off x="2328" y="1816073"/>
          <a:ext cx="2166027" cy="17865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accent4"/>
              </a:solidFill>
            </a:rPr>
            <a:t>Review backlog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accent4"/>
              </a:solidFill>
            </a:rPr>
            <a:t>Work with PO to determine work to be accomplished during the upcoming sprint</a:t>
          </a:r>
        </a:p>
      </dsp:txBody>
      <dsp:txXfrm>
        <a:off x="43441" y="1857186"/>
        <a:ext cx="2083801" cy="1321468"/>
      </dsp:txXfrm>
    </dsp:sp>
    <dsp:sp modelId="{84FBA98F-CAB6-084A-B525-4A2E154188A9}">
      <dsp:nvSpPr>
        <dsp:cNvPr id="0" name=""/>
        <dsp:cNvSpPr/>
      </dsp:nvSpPr>
      <dsp:spPr>
        <a:xfrm>
          <a:off x="1219096" y="2239832"/>
          <a:ext cx="2391288" cy="2391288"/>
        </a:xfrm>
        <a:prstGeom prst="leftCircularArrow">
          <a:avLst>
            <a:gd name="adj1" fmla="val 3165"/>
            <a:gd name="adj2" fmla="val 389593"/>
            <a:gd name="adj3" fmla="val 2165103"/>
            <a:gd name="adj4" fmla="val 9024489"/>
            <a:gd name="adj5" fmla="val 369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3FD5B5-1CEA-7442-8030-91A0C74CC6D3}">
      <dsp:nvSpPr>
        <dsp:cNvPr id="0" name=""/>
        <dsp:cNvSpPr/>
      </dsp:nvSpPr>
      <dsp:spPr>
        <a:xfrm>
          <a:off x="483667" y="3219767"/>
          <a:ext cx="1925357" cy="765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Sprint Planning</a:t>
          </a:r>
        </a:p>
      </dsp:txBody>
      <dsp:txXfrm>
        <a:off x="506092" y="3242192"/>
        <a:ext cx="1880507" cy="720801"/>
      </dsp:txXfrm>
    </dsp:sp>
    <dsp:sp modelId="{120E71B2-2F42-A64C-B890-6BDB7BD31743}">
      <dsp:nvSpPr>
        <dsp:cNvPr id="0" name=""/>
        <dsp:cNvSpPr/>
      </dsp:nvSpPr>
      <dsp:spPr>
        <a:xfrm>
          <a:off x="2769426" y="1816073"/>
          <a:ext cx="2166027" cy="17865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accent4"/>
              </a:solidFill>
            </a:rPr>
            <a:t>Work time to deliver on the features identified during planning</a:t>
          </a:r>
        </a:p>
      </dsp:txBody>
      <dsp:txXfrm>
        <a:off x="2810539" y="2240012"/>
        <a:ext cx="2083801" cy="1321468"/>
      </dsp:txXfrm>
    </dsp:sp>
    <dsp:sp modelId="{9B0CE894-33BA-174D-9FEF-7A0F6685AD8F}">
      <dsp:nvSpPr>
        <dsp:cNvPr id="0" name=""/>
        <dsp:cNvSpPr/>
      </dsp:nvSpPr>
      <dsp:spPr>
        <a:xfrm>
          <a:off x="3968144" y="717497"/>
          <a:ext cx="2668058" cy="2668058"/>
        </a:xfrm>
        <a:prstGeom prst="circularArrow">
          <a:avLst>
            <a:gd name="adj1" fmla="val 2837"/>
            <a:gd name="adj2" fmla="val 346493"/>
            <a:gd name="adj3" fmla="val 19477996"/>
            <a:gd name="adj4" fmla="val 12575511"/>
            <a:gd name="adj5" fmla="val 330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3A89C9-2494-4544-954E-15023302FEF0}">
      <dsp:nvSpPr>
        <dsp:cNvPr id="0" name=""/>
        <dsp:cNvSpPr/>
      </dsp:nvSpPr>
      <dsp:spPr>
        <a:xfrm>
          <a:off x="3250766" y="1433248"/>
          <a:ext cx="1925357" cy="765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Sprint</a:t>
          </a:r>
        </a:p>
      </dsp:txBody>
      <dsp:txXfrm>
        <a:off x="3273191" y="1455673"/>
        <a:ext cx="1880507" cy="720801"/>
      </dsp:txXfrm>
    </dsp:sp>
    <dsp:sp modelId="{63E1AC94-CA19-1A4E-8C1C-9262B79617B5}">
      <dsp:nvSpPr>
        <dsp:cNvPr id="0" name=""/>
        <dsp:cNvSpPr/>
      </dsp:nvSpPr>
      <dsp:spPr>
        <a:xfrm>
          <a:off x="5536525" y="1816073"/>
          <a:ext cx="2166027" cy="17865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accent4"/>
              </a:solidFill>
            </a:rPr>
            <a:t>Present work accomplished during the sprint to the PO and get feedback</a:t>
          </a:r>
        </a:p>
      </dsp:txBody>
      <dsp:txXfrm>
        <a:off x="5577638" y="1857186"/>
        <a:ext cx="2083801" cy="1321468"/>
      </dsp:txXfrm>
    </dsp:sp>
    <dsp:sp modelId="{06653048-6CAE-6940-8092-896282E7610B}">
      <dsp:nvSpPr>
        <dsp:cNvPr id="0" name=""/>
        <dsp:cNvSpPr/>
      </dsp:nvSpPr>
      <dsp:spPr>
        <a:xfrm>
          <a:off x="6753293" y="2239832"/>
          <a:ext cx="2391288" cy="2391288"/>
        </a:xfrm>
        <a:prstGeom prst="leftCircularArrow">
          <a:avLst>
            <a:gd name="adj1" fmla="val 3165"/>
            <a:gd name="adj2" fmla="val 389593"/>
            <a:gd name="adj3" fmla="val 2165103"/>
            <a:gd name="adj4" fmla="val 9024489"/>
            <a:gd name="adj5" fmla="val 369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A93E33-3261-D741-ABF4-3666982E87D6}">
      <dsp:nvSpPr>
        <dsp:cNvPr id="0" name=""/>
        <dsp:cNvSpPr/>
      </dsp:nvSpPr>
      <dsp:spPr>
        <a:xfrm>
          <a:off x="6017864" y="3219767"/>
          <a:ext cx="1925357" cy="765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Sprint Review</a:t>
          </a:r>
        </a:p>
      </dsp:txBody>
      <dsp:txXfrm>
        <a:off x="6040289" y="3242192"/>
        <a:ext cx="1880507" cy="720801"/>
      </dsp:txXfrm>
    </dsp:sp>
    <dsp:sp modelId="{1AC4199E-F558-1349-B24F-B439F8631BFE}">
      <dsp:nvSpPr>
        <dsp:cNvPr id="0" name=""/>
        <dsp:cNvSpPr/>
      </dsp:nvSpPr>
      <dsp:spPr>
        <a:xfrm>
          <a:off x="8303623" y="1816073"/>
          <a:ext cx="2166027" cy="17865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accent4"/>
              </a:solidFill>
            </a:rPr>
            <a:t>Review how the sprint went and how things can be improved in the future</a:t>
          </a:r>
        </a:p>
      </dsp:txBody>
      <dsp:txXfrm>
        <a:off x="8344736" y="2240012"/>
        <a:ext cx="2083801" cy="1321468"/>
      </dsp:txXfrm>
    </dsp:sp>
    <dsp:sp modelId="{21B22B00-6100-724A-9F66-A79B8DE5633C}">
      <dsp:nvSpPr>
        <dsp:cNvPr id="0" name=""/>
        <dsp:cNvSpPr/>
      </dsp:nvSpPr>
      <dsp:spPr>
        <a:xfrm>
          <a:off x="8784962" y="1433248"/>
          <a:ext cx="1925357" cy="765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Retrospective</a:t>
          </a:r>
        </a:p>
      </dsp:txBody>
      <dsp:txXfrm>
        <a:off x="8807387" y="1455673"/>
        <a:ext cx="1880507" cy="7208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3.tiff>
</file>

<file path=ppt/media/image5.tiff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cessibility Statem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PT Accessibility">
            <a:extLst>
              <a:ext uri="{FF2B5EF4-FFF2-40B4-BE49-F238E27FC236}">
                <a16:creationId xmlns:a16="http://schemas.microsoft.com/office/drawing/2014/main" id="{7218C6A0-FE47-3C49-9974-F3CABE12FB6E}"/>
              </a:ext>
            </a:extLst>
          </p:cNvPr>
          <p:cNvSpPr txBox="1"/>
          <p:nvPr userDrawn="1"/>
        </p:nvSpPr>
        <p:spPr>
          <a:xfrm>
            <a:off x="1481118" y="1877220"/>
            <a:ext cx="8171677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effectLst/>
                <a:latin typeface="Acumin Pro" panose="020B0504020202020204" pitchFamily="34" charset="77"/>
              </a:rPr>
              <a:t>Support the Purdue University brand in your presentations by using a brand-friendly template. This template uses an accessible master layout. Please note that some changes </a:t>
            </a:r>
            <a:br>
              <a:rPr lang="en-US" sz="1800" dirty="0">
                <a:solidFill>
                  <a:schemeClr val="bg1"/>
                </a:solidFill>
                <a:effectLst/>
                <a:latin typeface="Acumin Pro" panose="020B0504020202020204" pitchFamily="34" charset="77"/>
              </a:rPr>
            </a:br>
            <a:r>
              <a:rPr lang="en-US" sz="1800" dirty="0">
                <a:solidFill>
                  <a:schemeClr val="bg1"/>
                </a:solidFill>
                <a:effectLst/>
                <a:latin typeface="Acumin Pro" panose="020B0504020202020204" pitchFamily="34" charset="77"/>
              </a:rPr>
              <a:t>to the PowerPoint template could impact accessibility by those with disabilities. Follow the instructions provided by Microsoft Office to ensure that your PowerPoint presentations are accessible to all users: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5" name="PPT Accessibility URL" descr="PPT Accessibility URL">
            <a:extLst>
              <a:ext uri="{FF2B5EF4-FFF2-40B4-BE49-F238E27FC236}">
                <a16:creationId xmlns:a16="http://schemas.microsoft.com/office/drawing/2014/main" id="{BA1A708E-CC6F-5046-B62E-67EF72C834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1481117" y="4133385"/>
            <a:ext cx="7687663" cy="505523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1800" b="0" i="0" cap="none" spc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https://</a:t>
            </a:r>
            <a:r>
              <a:rPr lang="en-US" dirty="0" err="1">
                <a:solidFill>
                  <a:schemeClr val="accent1"/>
                </a:solidFill>
              </a:rPr>
              <a:t>support.office.com</a:t>
            </a:r>
            <a:r>
              <a:rPr lang="en-US" dirty="0">
                <a:solidFill>
                  <a:schemeClr val="accent1"/>
                </a:solidFill>
              </a:rPr>
              <a:t>/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-us/article/Make-your-PowerPoint-presentations-accessible-6f7772b2-2f33-4bd2-8ca7-dae3b2b3ef25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8BC758-D59E-8E44-B1BB-3467BE203B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4480" b="-27184"/>
          <a:stretch/>
        </p:blipFill>
        <p:spPr>
          <a:xfrm>
            <a:off x="573583" y="6046656"/>
            <a:ext cx="2635783" cy="479489"/>
          </a:xfrm>
          <a:prstGeom prst="rect">
            <a:avLst/>
          </a:prstGeom>
        </p:spPr>
      </p:pic>
      <p:pic>
        <p:nvPicPr>
          <p:cNvPr id="29" name="Gold Triangle">
            <a:extLst>
              <a:ext uri="{FF2B5EF4-FFF2-40B4-BE49-F238E27FC236}">
                <a16:creationId xmlns:a16="http://schemas.microsoft.com/office/drawing/2014/main" id="{6C3B8210-1510-C644-9CE9-0E6E1BA99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19" name="Date">
            <a:extLst>
              <a:ext uri="{FF2B5EF4-FFF2-40B4-BE49-F238E27FC236}">
                <a16:creationId xmlns:a16="http://schemas.microsoft.com/office/drawing/2014/main" id="{AAF94E19-ED71-7845-B4E1-5D3EA4F259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32275" y="6202177"/>
            <a:ext cx="1142268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cxnSp>
        <p:nvCxnSpPr>
          <p:cNvPr id="22" name="Line">
            <a:extLst>
              <a:ext uri="{FF2B5EF4-FFF2-40B4-BE49-F238E27FC236}">
                <a16:creationId xmlns:a16="http://schemas.microsoft.com/office/drawing/2014/main" id="{6E05FCF8-5823-9D4D-B7F3-412E5BDD4E01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">
            <a:extLst>
              <a:ext uri="{FF2B5EF4-FFF2-40B4-BE49-F238E27FC236}">
                <a16:creationId xmlns:a16="http://schemas.microsoft.com/office/drawing/2014/main" id="{14A543BD-A296-7346-B649-5BA64898A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66C244-46D0-5048-A69E-5C3AE56122B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3" y="6046655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88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352" userDrawn="1">
          <p15:clr>
            <a:srgbClr val="FBAE40"/>
          </p15:clr>
        </p15:guide>
        <p15:guide id="8" orient="horz" pos="192" userDrawn="1">
          <p15:clr>
            <a:srgbClr val="FBAE40"/>
          </p15:clr>
        </p15:guide>
        <p15:guide id="9" pos="92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ld Background">
            <a:extLst>
              <a:ext uri="{FF2B5EF4-FFF2-40B4-BE49-F238E27FC236}">
                <a16:creationId xmlns:a16="http://schemas.microsoft.com/office/drawing/2014/main" id="{EACB2F0C-1C3D-CD48-AD13-7B5AD683F7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ctrTitle" hasCustomPrompt="1"/>
          </p:nvPr>
        </p:nvSpPr>
        <p:spPr bwMode="blackWhite">
          <a:xfrm>
            <a:off x="1488156" y="1626244"/>
            <a:ext cx="7911945" cy="1523494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80000"/>
              </a:lnSpc>
              <a:defRPr sz="6000" b="1" i="1" spc="0">
                <a:solidFill>
                  <a:schemeClr val="bg1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Title Slide </a:t>
            </a:r>
            <a:r>
              <a:rPr lang="en-US" dirty="0" err="1"/>
              <a:t>Acumin</a:t>
            </a:r>
            <a:r>
              <a:rPr lang="en-US" dirty="0"/>
              <a:t> Pro Extra Cond Bold Italic 60</a:t>
            </a:r>
          </a:p>
        </p:txBody>
      </p:sp>
      <p:sp>
        <p:nvSpPr>
          <p:cNvPr id="3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1495680" y="3990085"/>
            <a:ext cx="7096269" cy="336015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Acumin Pro SemiCondensed" panose="020B0506020202020204" pitchFamily="34" charset="77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 </a:t>
            </a:r>
            <a:r>
              <a:rPr lang="en-US" dirty="0" err="1"/>
              <a:t>Acumin</a:t>
            </a:r>
            <a:r>
              <a:rPr lang="en-US" dirty="0"/>
              <a:t> Pro Semi Cond Bold 22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25" name="Black Triangle">
            <a:extLst>
              <a:ext uri="{FF2B5EF4-FFF2-40B4-BE49-F238E27FC236}">
                <a16:creationId xmlns:a16="http://schemas.microsoft.com/office/drawing/2014/main" id="{B39FD579-3334-AA49-8C7F-768033BE0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7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cxnSp>
        <p:nvCxnSpPr>
          <p:cNvPr id="33" name="Line">
            <a:extLst>
              <a:ext uri="{FF2B5EF4-FFF2-40B4-BE49-F238E27FC236}">
                <a16:creationId xmlns:a16="http://schemas.microsoft.com/office/drawing/2014/main" id="{E61121D3-034C-A148-89AD-C240C1E7F6F7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"/>
          <p:cNvSpPr>
            <a:spLocks noGrp="1"/>
          </p:cNvSpPr>
          <p:nvPr>
            <p:ph type="sldNum" sz="quarter" idx="12"/>
          </p:nvPr>
        </p:nvSpPr>
        <p:spPr>
          <a:xfrm>
            <a:off x="11214213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C569C7-EC53-2941-BC65-AAA7EA1E2E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583" y="6046656"/>
            <a:ext cx="479514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02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8" pos="92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Cop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Black Bar">
            <a:extLst>
              <a:ext uri="{FF2B5EF4-FFF2-40B4-BE49-F238E27FC236}">
                <a16:creationId xmlns:a16="http://schemas.microsoft.com/office/drawing/2014/main" id="{6283C7A5-FA96-634B-82F6-99BF44D20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" y="0"/>
            <a:ext cx="11514667" cy="914400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 hasCustomPrompt="1"/>
          </p:nvPr>
        </p:nvSpPr>
        <p:spPr bwMode="blackWhite">
          <a:xfrm>
            <a:off x="1489619" y="442674"/>
            <a:ext cx="9234309" cy="5124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3600" b="1" i="1" cap="none" spc="0">
                <a:solidFill>
                  <a:schemeClr val="tx2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Title </a:t>
            </a:r>
            <a:r>
              <a:rPr lang="en-US" dirty="0" err="1"/>
              <a:t>Acumin</a:t>
            </a:r>
            <a:r>
              <a:rPr lang="en-US" dirty="0"/>
              <a:t> Pro Extra Cond Bold Italic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subTitle" idx="1" hasCustomPrompt="1"/>
          </p:nvPr>
        </p:nvSpPr>
        <p:spPr>
          <a:xfrm>
            <a:off x="1489618" y="1345167"/>
            <a:ext cx="7321993" cy="341599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Acumin Pro SemiCondensed" panose="020B0506020202020204" pitchFamily="34" charset="77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 </a:t>
            </a:r>
            <a:r>
              <a:rPr lang="en-US" dirty="0" err="1"/>
              <a:t>Acumin</a:t>
            </a:r>
            <a:r>
              <a:rPr lang="en-US" dirty="0"/>
              <a:t> Pro Semi Cond Bold 22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9F798712-4535-8340-942F-27FFD5E3FE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28620" y="1962540"/>
            <a:ext cx="7366000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</p:txBody>
      </p:sp>
      <p:sp>
        <p:nvSpPr>
          <p:cNvPr id="28" name="Date">
            <a:extLst>
              <a:ext uri="{FF2B5EF4-FFF2-40B4-BE49-F238E27FC236}">
                <a16:creationId xmlns:a16="http://schemas.microsoft.com/office/drawing/2014/main" id="{32B67432-75BE-B145-B884-FF16D239EA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136783" y="6202177"/>
            <a:ext cx="103776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>
                    <a:alpha val="70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fld id="{E0C8DACD-4E35-4E4C-AC75-C3DE50F04E7E}" type="datetime1">
              <a:rPr lang="en-US" smtClean="0"/>
              <a:pPr/>
              <a:t>8/15/23</a:t>
            </a:fld>
            <a:endParaRPr lang="en-US" dirty="0"/>
          </a:p>
        </p:txBody>
      </p:sp>
      <p:cxnSp>
        <p:nvCxnSpPr>
          <p:cNvPr id="30" name="Line">
            <a:extLst>
              <a:ext uri="{FF2B5EF4-FFF2-40B4-BE49-F238E27FC236}">
                <a16:creationId xmlns:a16="http://schemas.microsoft.com/office/drawing/2014/main" id="{58350E96-57A4-414B-9B8B-1430C2B4D38E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Slide Number">
            <a:extLst>
              <a:ext uri="{FF2B5EF4-FFF2-40B4-BE49-F238E27FC236}">
                <a16:creationId xmlns:a16="http://schemas.microsoft.com/office/drawing/2014/main" id="{49E8753C-A442-034F-B0F4-92D22B324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7832" y="6181281"/>
            <a:ext cx="487680" cy="365760"/>
          </a:xfrm>
          <a:prstGeom prst="ellipse">
            <a:avLst/>
          </a:prstGeom>
          <a:noFill/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000" b="1" i="0" spc="0" baseline="0">
                <a:solidFill>
                  <a:schemeClr val="bg1"/>
                </a:solidFill>
                <a:latin typeface="Acumin Pro Semibold" panose="020B0504020202020204" pitchFamily="34" charset="77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0A9CB2-D1BB-6449-AC05-3EA17EC1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4480" b="-1837"/>
          <a:stretch/>
        </p:blipFill>
        <p:spPr>
          <a:xfrm>
            <a:off x="573583" y="6046656"/>
            <a:ext cx="2635783" cy="3839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A56621-3DBF-9546-86B4-C61E7C91C37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3" y="6046656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54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32" userDrawn="1">
          <p15:clr>
            <a:srgbClr val="FBAE40"/>
          </p15:clr>
        </p15:guide>
        <p15:guide id="7" pos="1312" userDrawn="1">
          <p15:clr>
            <a:srgbClr val="FBAE40"/>
          </p15:clr>
        </p15:guide>
        <p15:guide id="8" pos="928" userDrawn="1">
          <p15:clr>
            <a:srgbClr val="FBAE40"/>
          </p15:clr>
        </p15:guide>
        <p15:guide id="9" pos="153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Copy &amp; Pic/Char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Black Bar">
            <a:extLst>
              <a:ext uri="{FF2B5EF4-FFF2-40B4-BE49-F238E27FC236}">
                <a16:creationId xmlns:a16="http://schemas.microsoft.com/office/drawing/2014/main" id="{87C91AFD-CCD5-AA40-82FE-4B69C615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" y="0"/>
            <a:ext cx="11514667" cy="914400"/>
          </a:xfrm>
          <a:prstGeom prst="rect">
            <a:avLst/>
          </a:prstGeom>
        </p:spPr>
      </p:pic>
      <p:sp>
        <p:nvSpPr>
          <p:cNvPr id="22" name="Title">
            <a:extLst>
              <a:ext uri="{FF2B5EF4-FFF2-40B4-BE49-F238E27FC236}">
                <a16:creationId xmlns:a16="http://schemas.microsoft.com/office/drawing/2014/main" id="{73768DE6-FB80-874D-8DE0-986B46F1FD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1489619" y="442674"/>
            <a:ext cx="9234309" cy="5124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3600" b="1" i="1" cap="none" spc="0">
                <a:solidFill>
                  <a:schemeClr val="tx2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Title </a:t>
            </a:r>
            <a:r>
              <a:rPr lang="en-US" dirty="0" err="1"/>
              <a:t>Acumin</a:t>
            </a:r>
            <a:r>
              <a:rPr lang="en-US" dirty="0"/>
              <a:t> Pro Extra Cond Bold Italic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subTitle" idx="1" hasCustomPrompt="1"/>
          </p:nvPr>
        </p:nvSpPr>
        <p:spPr>
          <a:xfrm>
            <a:off x="1490239" y="1345166"/>
            <a:ext cx="7288495" cy="338554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Acumin Pro SemiCondensed" panose="020B0506020202020204" pitchFamily="34" charset="77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 </a:t>
            </a:r>
            <a:r>
              <a:rPr lang="en-US" dirty="0" err="1"/>
              <a:t>Acumin</a:t>
            </a:r>
            <a:r>
              <a:rPr lang="en-US" dirty="0"/>
              <a:t> Pro Semi Cond Bold 22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4B5CCD19-DE21-294C-8B0B-3103725AE0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4669" y="1917389"/>
            <a:ext cx="4591332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Picture or Chart" descr="Picture or Chart">
            <a:extLst>
              <a:ext uri="{FF2B5EF4-FFF2-40B4-BE49-F238E27FC236}">
                <a16:creationId xmlns:a16="http://schemas.microsoft.com/office/drawing/2014/main" id="{699BD747-48B6-2547-8F7C-25A44594F61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54234" y="1920876"/>
            <a:ext cx="5287433" cy="2982913"/>
          </a:xfrm>
        </p:spPr>
        <p:txBody>
          <a:bodyPr lIns="0" tIns="0" rIns="0" bIns="0" anchor="ctr" anchorCtr="0"/>
          <a:lstStyle>
            <a:lvl1pPr algn="ctr">
              <a:defRPr b="0" i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  <a:lvl4pPr marL="685800" indent="0" algn="ctr">
              <a:buNone/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Insert picture or chart here</a:t>
            </a:r>
          </a:p>
        </p:txBody>
      </p:sp>
      <p:sp>
        <p:nvSpPr>
          <p:cNvPr id="23" name="Date">
            <a:extLst>
              <a:ext uri="{FF2B5EF4-FFF2-40B4-BE49-F238E27FC236}">
                <a16:creationId xmlns:a16="http://schemas.microsoft.com/office/drawing/2014/main" id="{CF069E70-AF49-2042-836A-1CC5C09B9C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49694" y="6202177"/>
            <a:ext cx="1124849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>
                    <a:alpha val="70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fld id="{E0C8DACD-4E35-4E4C-AC75-C3DE50F04E7E}" type="datetime1">
              <a:rPr lang="en-US" smtClean="0"/>
              <a:pPr/>
              <a:t>8/15/23</a:t>
            </a:fld>
            <a:endParaRPr lang="en-US" dirty="0"/>
          </a:p>
        </p:txBody>
      </p:sp>
      <p:cxnSp>
        <p:nvCxnSpPr>
          <p:cNvPr id="25" name="Line">
            <a:extLst>
              <a:ext uri="{FF2B5EF4-FFF2-40B4-BE49-F238E27FC236}">
                <a16:creationId xmlns:a16="http://schemas.microsoft.com/office/drawing/2014/main" id="{BCC405A1-23C8-8E4E-940E-49CA3B709385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">
            <a:extLst>
              <a:ext uri="{FF2B5EF4-FFF2-40B4-BE49-F238E27FC236}">
                <a16:creationId xmlns:a16="http://schemas.microsoft.com/office/drawing/2014/main" id="{50D54855-2B56-7D4D-BC1F-BBB8B58B96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7832" y="6181281"/>
            <a:ext cx="487680" cy="365760"/>
          </a:xfrm>
          <a:prstGeom prst="ellipse">
            <a:avLst/>
          </a:prstGeom>
          <a:noFill/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000" b="1" i="0" spc="0" baseline="0">
                <a:solidFill>
                  <a:schemeClr val="bg1"/>
                </a:solidFill>
                <a:latin typeface="Acumin Pro Semibold" panose="020B0504020202020204" pitchFamily="34" charset="77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FD9354-A837-7044-876A-C7ACD98051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4858" b="-27184"/>
          <a:stretch/>
        </p:blipFill>
        <p:spPr>
          <a:xfrm>
            <a:off x="573583" y="6046656"/>
            <a:ext cx="2617852" cy="4794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16A5E4-A683-0C40-959F-8DE37561FE2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3" y="6034882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46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92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Pictu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" descr="Description of Picture">
            <a:extLst>
              <a:ext uri="{FF2B5EF4-FFF2-40B4-BE49-F238E27FC236}">
                <a16:creationId xmlns:a16="http://schemas.microsoft.com/office/drawing/2014/main" id="{B6A7C9B5-3617-0144-A4ED-16186741E8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anchor="ctr" anchorCtr="1"/>
          <a:lstStyle>
            <a:lvl1pPr marL="0" indent="0" algn="ctr">
              <a:buFontTx/>
              <a:buNone/>
              <a:defRPr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hoto Caption">
            <a:extLst>
              <a:ext uri="{FF2B5EF4-FFF2-40B4-BE49-F238E27FC236}">
                <a16:creationId xmlns:a16="http://schemas.microsoft.com/office/drawing/2014/main" id="{0D6DAF39-EE35-6843-807B-FF770BE212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508000" y="304800"/>
            <a:ext cx="3838891" cy="1004121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1800" b="1" i="0" cap="none" spc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r>
              <a:rPr lang="en-US" dirty="0"/>
              <a:t>Brief photo caption. Place in top left or right corner. </a:t>
            </a:r>
            <a:r>
              <a:rPr lang="en-US" dirty="0" err="1"/>
              <a:t>Acumin</a:t>
            </a:r>
            <a:r>
              <a:rPr lang="en-US" dirty="0"/>
              <a:t> Pro Bold 18 pt. Make text black or white for legibility.</a:t>
            </a:r>
          </a:p>
        </p:txBody>
      </p:sp>
      <p:pic>
        <p:nvPicPr>
          <p:cNvPr id="29" name="Gold Triangle">
            <a:extLst>
              <a:ext uri="{FF2B5EF4-FFF2-40B4-BE49-F238E27FC236}">
                <a16:creationId xmlns:a16="http://schemas.microsoft.com/office/drawing/2014/main" id="{6C3B8210-1510-C644-9CE9-0E6E1BA99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19" name="Date">
            <a:extLst>
              <a:ext uri="{FF2B5EF4-FFF2-40B4-BE49-F238E27FC236}">
                <a16:creationId xmlns:a16="http://schemas.microsoft.com/office/drawing/2014/main" id="{AAF94E19-ED71-7845-B4E1-5D3EA4F259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32276" y="6202177"/>
            <a:ext cx="1142267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cxnSp>
        <p:nvCxnSpPr>
          <p:cNvPr id="22" name="Line">
            <a:extLst>
              <a:ext uri="{FF2B5EF4-FFF2-40B4-BE49-F238E27FC236}">
                <a16:creationId xmlns:a16="http://schemas.microsoft.com/office/drawing/2014/main" id="{6E05FCF8-5823-9D4D-B7F3-412E5BDD4E01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">
            <a:extLst>
              <a:ext uri="{FF2B5EF4-FFF2-40B4-BE49-F238E27FC236}">
                <a16:creationId xmlns:a16="http://schemas.microsoft.com/office/drawing/2014/main" id="{14A543BD-A296-7346-B649-5BA64898A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5DCED6-DD74-A047-8ABB-9CA6E708F5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5235" b="-1837"/>
          <a:stretch/>
        </p:blipFill>
        <p:spPr>
          <a:xfrm>
            <a:off x="573584" y="6046656"/>
            <a:ext cx="2599923" cy="3839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6594FD-A938-5841-85EB-FBF4499AEF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4" y="6042986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258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352" userDrawn="1">
          <p15:clr>
            <a:srgbClr val="FBAE40"/>
          </p15:clr>
        </p15:guide>
        <p15:guide id="8" orient="horz" pos="192" userDrawn="1">
          <p15:clr>
            <a:srgbClr val="FBAE40"/>
          </p15:clr>
        </p15:guide>
        <p15:guide id="9" pos="32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Fact/Highl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ld Background">
            <a:extLst>
              <a:ext uri="{FF2B5EF4-FFF2-40B4-BE49-F238E27FC236}">
                <a16:creationId xmlns:a16="http://schemas.microsoft.com/office/drawing/2014/main" id="{5CCAEC11-865D-CB4B-88E8-5AF51FB37FBE}"/>
              </a:ext>
            </a:extLst>
          </p:cNvPr>
          <p:cNvSpPr/>
          <p:nvPr/>
        </p:nvSpPr>
        <p:spPr>
          <a:xfrm>
            <a:off x="1" y="0"/>
            <a:ext cx="12191999" cy="68522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Heading">
            <a:extLst>
              <a:ext uri="{FF2B5EF4-FFF2-40B4-BE49-F238E27FC236}">
                <a16:creationId xmlns:a16="http://schemas.microsoft.com/office/drawing/2014/main" id="{4D7D7E43-151C-6148-8D70-1135C4C4B7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2893545" y="1466567"/>
            <a:ext cx="6419331" cy="1210973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ctr">
              <a:defRPr sz="8600" b="0" i="0" cap="none" spc="0">
                <a:solidFill>
                  <a:schemeClr val="accent2"/>
                </a:solidFill>
                <a:latin typeface="United Sans Reg Medium" pitchFamily="2" charset="77"/>
              </a:defRPr>
            </a:lvl1pPr>
          </a:lstStyle>
          <a:p>
            <a:r>
              <a:rPr lang="en-US" dirty="0"/>
              <a:t>123</a:t>
            </a:r>
          </a:p>
        </p:txBody>
      </p:sp>
      <p:sp>
        <p:nvSpPr>
          <p:cNvPr id="20" name="Black Bar">
            <a:extLst>
              <a:ext uri="{FF2B5EF4-FFF2-40B4-BE49-F238E27FC236}">
                <a16:creationId xmlns:a16="http://schemas.microsoft.com/office/drawing/2014/main" id="{EACB2F0C-1C3D-CD48-AD13-7B5AD683F7C7}"/>
              </a:ext>
            </a:extLst>
          </p:cNvPr>
          <p:cNvSpPr/>
          <p:nvPr/>
        </p:nvSpPr>
        <p:spPr>
          <a:xfrm>
            <a:off x="2648277" y="2744421"/>
            <a:ext cx="6905456" cy="4409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Subhead">
            <a:extLst>
              <a:ext uri="{FF2B5EF4-FFF2-40B4-BE49-F238E27FC236}">
                <a16:creationId xmlns:a16="http://schemas.microsoft.com/office/drawing/2014/main" id="{0B79470A-88E7-9241-9D11-9A69D76233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648276" y="2706475"/>
            <a:ext cx="6895463" cy="553998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3600" b="1" i="0" spc="300">
                <a:solidFill>
                  <a:schemeClr val="accent4"/>
                </a:solidFill>
                <a:latin typeface="United Sans Cd Md" pitchFamily="50" charset="0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TOPIC OR TITLE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BD416322-CF1A-F143-B2A9-844B608C50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75268" y="3540352"/>
            <a:ext cx="6678467" cy="1122744"/>
          </a:xfr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normalizeH="0" baseline="0">
                <a:solidFill>
                  <a:schemeClr val="bg1"/>
                </a:solidFill>
                <a:latin typeface="Acumin Pro Medium" panose="020B0504020202020204" pitchFamily="34" charset="77"/>
              </a:defRPr>
            </a:lvl1pPr>
          </a:lstStyle>
          <a:p>
            <a:pPr lvl="0"/>
            <a:r>
              <a:rPr lang="en-US" dirty="0"/>
              <a:t>Fact or highlight. </a:t>
            </a:r>
            <a:r>
              <a:rPr lang="en-US" dirty="0" err="1"/>
              <a:t>Acumin</a:t>
            </a:r>
            <a:r>
              <a:rPr lang="en-US" dirty="0"/>
              <a:t> Pro Medium 24 pt. Keep it short with bite-size chunks of information.</a:t>
            </a:r>
          </a:p>
        </p:txBody>
      </p:sp>
      <p:pic>
        <p:nvPicPr>
          <p:cNvPr id="24" name="Gold Triangle">
            <a:extLst>
              <a:ext uri="{FF2B5EF4-FFF2-40B4-BE49-F238E27FC236}">
                <a16:creationId xmlns:a16="http://schemas.microsoft.com/office/drawing/2014/main" id="{4DC803D7-BDE8-2740-B36D-EB98236EB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25" name="Date">
            <a:extLst>
              <a:ext uri="{FF2B5EF4-FFF2-40B4-BE49-F238E27FC236}">
                <a16:creationId xmlns:a16="http://schemas.microsoft.com/office/drawing/2014/main" id="{A7492D50-D618-9F40-B9F2-9B084418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54195" y="6202177"/>
            <a:ext cx="1020348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cxnSp>
        <p:nvCxnSpPr>
          <p:cNvPr id="27" name="Line">
            <a:extLst>
              <a:ext uri="{FF2B5EF4-FFF2-40B4-BE49-F238E27FC236}">
                <a16:creationId xmlns:a16="http://schemas.microsoft.com/office/drawing/2014/main" id="{8F96F97C-D2D6-7949-BDC5-C0B91FB918BD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 Number">
            <a:extLst>
              <a:ext uri="{FF2B5EF4-FFF2-40B4-BE49-F238E27FC236}">
                <a16:creationId xmlns:a16="http://schemas.microsoft.com/office/drawing/2014/main" id="{8E13B548-F076-CF46-A887-15D7D4869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90F7AF6-B45B-7C4B-9526-3F12ECCA7C4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582" y="6040868"/>
            <a:ext cx="479514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93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orient="horz" pos="1008" userDrawn="1">
          <p15:clr>
            <a:srgbClr val="FBAE40"/>
          </p15:clr>
        </p15:guide>
        <p15:guide id="8" orient="horz" pos="148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ld Background">
            <a:extLst>
              <a:ext uri="{FF2B5EF4-FFF2-40B4-BE49-F238E27FC236}">
                <a16:creationId xmlns:a16="http://schemas.microsoft.com/office/drawing/2014/main" id="{F59025A6-822F-2D44-9F31-61A4A63F5C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ctrTitle" hasCustomPrompt="1"/>
          </p:nvPr>
        </p:nvSpPr>
        <p:spPr bwMode="blackWhite">
          <a:xfrm>
            <a:off x="1452193" y="1557666"/>
            <a:ext cx="7334529" cy="85408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6000" b="1" i="1" spc="0">
                <a:solidFill>
                  <a:schemeClr val="bg1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900775FC-E9E4-FF46-A522-92CC391960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76416" y="2578489"/>
            <a:ext cx="7334521" cy="880790"/>
          </a:xfr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normalizeH="0"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pPr lvl="0"/>
            <a:r>
              <a:rPr lang="en-US" dirty="0"/>
              <a:t>Conclusion, call to action or contact information.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</p:txBody>
      </p:sp>
      <p:pic>
        <p:nvPicPr>
          <p:cNvPr id="21" name="Black Triangle">
            <a:extLst>
              <a:ext uri="{FF2B5EF4-FFF2-40B4-BE49-F238E27FC236}">
                <a16:creationId xmlns:a16="http://schemas.microsoft.com/office/drawing/2014/main" id="{237F821D-D4B4-C442-814B-E1605BD75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22" name="Date">
            <a:extLst>
              <a:ext uri="{FF2B5EF4-FFF2-40B4-BE49-F238E27FC236}">
                <a16:creationId xmlns:a16="http://schemas.microsoft.com/office/drawing/2014/main" id="{F8CD2E15-DFA2-0F4C-8839-A9AD4504A2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4526" y="6202177"/>
            <a:ext cx="1090017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cxnSp>
        <p:nvCxnSpPr>
          <p:cNvPr id="25" name="Line">
            <a:extLst>
              <a:ext uri="{FF2B5EF4-FFF2-40B4-BE49-F238E27FC236}">
                <a16:creationId xmlns:a16="http://schemas.microsoft.com/office/drawing/2014/main" id="{A45DD0F1-B8FD-0047-817A-E2982F127A6A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">
            <a:extLst>
              <a:ext uri="{FF2B5EF4-FFF2-40B4-BE49-F238E27FC236}">
                <a16:creationId xmlns:a16="http://schemas.microsoft.com/office/drawing/2014/main" id="{ACFC5D5C-1C9B-F148-A910-72ADDA93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10F097-111B-D544-A391-85BAD934E1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585" y="6037768"/>
            <a:ext cx="479514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2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92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141394" y="964692"/>
            <a:ext cx="7917007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1394" y="2638046"/>
            <a:ext cx="7917007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54195" y="6202177"/>
            <a:ext cx="1020348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>
                    <a:alpha val="70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fld id="{E0C8DACD-4E35-4E4C-AC75-C3DE50F04E7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7845" y="6219163"/>
            <a:ext cx="60755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9112" y="6181281"/>
            <a:ext cx="487680" cy="365760"/>
          </a:xfrm>
          <a:prstGeom prst="ellipse">
            <a:avLst/>
          </a:prstGeom>
          <a:noFill/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000" b="1" i="0" spc="0" baseline="0">
                <a:solidFill>
                  <a:schemeClr val="bg1"/>
                </a:solidFill>
                <a:latin typeface="Acumin Pro Semibold" panose="020B0504020202020204" pitchFamily="34" charset="77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DFF833F-712C-324A-8187-5455C581BDBA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336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09" r:id="rId2"/>
    <p:sldLayoutId id="2147483720" r:id="rId3"/>
    <p:sldLayoutId id="2147483721" r:id="rId4"/>
    <p:sldLayoutId id="2147483722" r:id="rId5"/>
    <p:sldLayoutId id="2147483723" r:id="rId6"/>
    <p:sldLayoutId id="2147483724" r:id="rId7"/>
  </p:sldLayoutIdLst>
  <p:hf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sv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C6DAED2-C73D-2443-84E6-FD89A1066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0117" y="1626244"/>
            <a:ext cx="5933959" cy="1523494"/>
          </a:xfrm>
        </p:spPr>
        <p:txBody>
          <a:bodyPr/>
          <a:lstStyle/>
          <a:p>
            <a:r>
              <a:rPr lang="en-US" dirty="0"/>
              <a:t>Welcome to The Data Mine!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4021E30B-3F73-3D4B-B22E-DFCD13F098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45760" y="3990084"/>
            <a:ext cx="5322202" cy="338554"/>
          </a:xfrm>
        </p:spPr>
        <p:txBody>
          <a:bodyPr/>
          <a:lstStyle/>
          <a:p>
            <a:r>
              <a:rPr lang="en-US" dirty="0"/>
              <a:t>Week 1 Lab Session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4EEC893F-2E6E-8648-8011-345CAE34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C6C36F4-D49A-904E-968D-C3A9784AB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743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">
            <a:extLst>
              <a:ext uri="{FF2B5EF4-FFF2-40B4-BE49-F238E27FC236}">
                <a16:creationId xmlns:a16="http://schemas.microsoft.com/office/drawing/2014/main" id="{0B04DDC6-A6C5-6D40-8160-BEDB0CF8C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05C2BE5-BF22-EF46-A621-4EB44D38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2B5497-655E-6842-93A8-58BE41F1EB9C}"/>
              </a:ext>
            </a:extLst>
          </p:cNvPr>
          <p:cNvSpPr/>
          <p:nvPr/>
        </p:nvSpPr>
        <p:spPr>
          <a:xfrm>
            <a:off x="2541494" y="2635624"/>
            <a:ext cx="7167282" cy="7933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03354486-2A6A-DD4E-9A8D-861B2E20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859" y="1632418"/>
            <a:ext cx="10291557" cy="3593163"/>
          </a:xfrm>
        </p:spPr>
        <p:txBody>
          <a:bodyPr/>
          <a:lstStyle/>
          <a:p>
            <a:r>
              <a:rPr lang="en-US" dirty="0">
                <a:solidFill>
                  <a:sysClr val="windowText" lastClr="000000"/>
                </a:solidFill>
              </a:rPr>
              <a:t>Task: Design and build a new building for The Data Mine  </a:t>
            </a:r>
          </a:p>
        </p:txBody>
      </p:sp>
    </p:spTree>
    <p:extLst>
      <p:ext uri="{BB962C8B-B14F-4D97-AF65-F5344CB8AC3E}">
        <p14:creationId xmlns:p14="http://schemas.microsoft.com/office/powerpoint/2010/main" val="2431126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CA2D7D9-A500-2A47-82CF-D26789F6AB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Instructions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DC145CD9-0814-B14D-AC00-49E2D2CE7D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5642" y="1377538"/>
            <a:ext cx="10913424" cy="4548250"/>
          </a:xfrm>
        </p:spPr>
        <p:txBody>
          <a:bodyPr>
            <a:normAutofit fontScale="92500" lnSpcReduction="10000"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en-US" sz="3900" dirty="0">
                <a:latin typeface="+mj-lt"/>
              </a:rPr>
              <a:t>Teams</a:t>
            </a:r>
            <a:r>
              <a:rPr lang="en-US" sz="2800" dirty="0"/>
              <a:t> </a:t>
            </a:r>
          </a:p>
          <a:p>
            <a:pPr>
              <a:spcAft>
                <a:spcPts val="1200"/>
              </a:spcAft>
            </a:pPr>
            <a:r>
              <a:rPr lang="en-US" sz="2600" dirty="0"/>
              <a:t>Unless otherwise instructed, split your team evenly into 2 groups</a:t>
            </a:r>
          </a:p>
          <a:p>
            <a:pPr lvl="1">
              <a:spcAft>
                <a:spcPts val="1200"/>
              </a:spcAft>
            </a:pPr>
            <a:r>
              <a:rPr lang="en-US" sz="2400" dirty="0">
                <a:solidFill>
                  <a:schemeClr val="bg1"/>
                </a:solidFill>
              </a:rPr>
              <a:t>There should be 3-9 people per group</a:t>
            </a:r>
          </a:p>
          <a:p>
            <a:pPr>
              <a:spcAft>
                <a:spcPts val="1200"/>
              </a:spcAft>
            </a:pPr>
            <a:r>
              <a:rPr lang="en-US" sz="2600" dirty="0"/>
              <a:t>Each sub team should have a Lego set and project board.</a:t>
            </a:r>
          </a:p>
          <a:p>
            <a:pPr lvl="0"/>
            <a:endParaRPr lang="en-US" sz="2800" dirty="0"/>
          </a:p>
          <a:p>
            <a:pPr marL="0" lvl="0" indent="0">
              <a:buNone/>
            </a:pPr>
            <a:r>
              <a:rPr lang="en-US" sz="3900" dirty="0">
                <a:latin typeface="+mj-lt"/>
              </a:rPr>
              <a:t>Roles</a:t>
            </a:r>
          </a:p>
          <a:p>
            <a:pPr lvl="0">
              <a:lnSpc>
                <a:spcPct val="110000"/>
              </a:lnSpc>
              <a:spcAft>
                <a:spcPts val="1200"/>
              </a:spcAft>
            </a:pPr>
            <a:r>
              <a:rPr lang="en-US" sz="2800" dirty="0"/>
              <a:t>A Data Mine staff member or your TA will act as the product owner for this activity.  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800" dirty="0"/>
              <a:t>All team members will act as developers.</a:t>
            </a:r>
          </a:p>
          <a:p>
            <a:pPr lvl="0"/>
            <a:endParaRPr lang="en-US" sz="2800" dirty="0"/>
          </a:p>
        </p:txBody>
      </p:sp>
      <p:sp>
        <p:nvSpPr>
          <p:cNvPr id="6" name="Date">
            <a:extLst>
              <a:ext uri="{FF2B5EF4-FFF2-40B4-BE49-F238E27FC236}">
                <a16:creationId xmlns:a16="http://schemas.microsoft.com/office/drawing/2014/main" id="{21019431-9B99-5843-A9A4-0370000D39E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61A6DE1-C3E0-2141-AA64-FC84F35B0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696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CA2D7D9-A500-2A47-82CF-D26789F6AB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Timeline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DC145CD9-0814-B14D-AC00-49E2D2CE7D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5642" y="1116282"/>
            <a:ext cx="10913424" cy="4809506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120000"/>
              </a:lnSpc>
              <a:spcAft>
                <a:spcPts val="1200"/>
              </a:spcAft>
            </a:pPr>
            <a:r>
              <a:rPr lang="en-US" dirty="0"/>
              <a:t>Sprint Planning (4 minutes)  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Choosing what tasks to do during the sprint, estimating time/distributing work, and working with the product owner to clarify tasks.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highlight>
                  <a:srgbClr val="FFFF00"/>
                </a:highlight>
              </a:rPr>
              <a:t>Use sticky notes to add your initials to the card(s) you </a:t>
            </a:r>
            <a:r>
              <a:rPr lang="en-US">
                <a:highlight>
                  <a:srgbClr val="FFFF00"/>
                </a:highlight>
              </a:rPr>
              <a:t>will own </a:t>
            </a:r>
            <a:r>
              <a:rPr lang="en-US" dirty="0">
                <a:highlight>
                  <a:srgbClr val="FFFF00"/>
                </a:highlight>
              </a:rPr>
              <a:t>for the current sprint</a:t>
            </a:r>
          </a:p>
          <a:p>
            <a:pPr lvl="0">
              <a:lnSpc>
                <a:spcPct val="120000"/>
              </a:lnSpc>
              <a:spcAft>
                <a:spcPts val="1200"/>
              </a:spcAft>
            </a:pPr>
            <a:r>
              <a:rPr lang="en-US" dirty="0"/>
              <a:t>Sprint (8 minutes) 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Work time in which the product owner is not actively working with you.</a:t>
            </a:r>
          </a:p>
          <a:p>
            <a:pPr lvl="0">
              <a:lnSpc>
                <a:spcPct val="120000"/>
              </a:lnSpc>
              <a:spcAft>
                <a:spcPts val="1200"/>
              </a:spcAft>
            </a:pPr>
            <a:r>
              <a:rPr lang="en-US" dirty="0"/>
              <a:t>Sprint Review (3 minutes)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Present work from the sprint to the product owner and get feedback.</a:t>
            </a:r>
          </a:p>
          <a:p>
            <a:pPr lvl="0">
              <a:lnSpc>
                <a:spcPct val="120000"/>
              </a:lnSpc>
              <a:spcAft>
                <a:spcPts val="1200"/>
              </a:spcAft>
            </a:pPr>
            <a:r>
              <a:rPr lang="en-US" dirty="0"/>
              <a:t>Retrospective (2 minutes)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Discuss what went right, what went wrong, and how you can fix issues in the next sprint (e.g., how you collaborate, estimating time required for tasks, etc.)</a:t>
            </a:r>
          </a:p>
          <a:p>
            <a:pPr lvl="0">
              <a:lnSpc>
                <a:spcPct val="120000"/>
              </a:lnSpc>
              <a:spcAft>
                <a:spcPts val="1200"/>
              </a:spcAft>
            </a:pPr>
            <a:r>
              <a:rPr lang="en-US" dirty="0"/>
              <a:t> Repeat! (3x)</a:t>
            </a:r>
          </a:p>
          <a:p>
            <a:pPr lvl="0"/>
            <a:endParaRPr lang="en-US" dirty="0"/>
          </a:p>
        </p:txBody>
      </p:sp>
      <p:sp>
        <p:nvSpPr>
          <p:cNvPr id="6" name="Date">
            <a:extLst>
              <a:ext uri="{FF2B5EF4-FFF2-40B4-BE49-F238E27FC236}">
                <a16:creationId xmlns:a16="http://schemas.microsoft.com/office/drawing/2014/main" id="{21019431-9B99-5843-A9A4-0370000D39E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61A6DE1-C3E0-2141-AA64-FC84F35B0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75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CA2D7D9-A500-2A47-82CF-D26789F6AB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Instructions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DC145CD9-0814-B14D-AC00-49E2D2CE7D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5642" y="1389412"/>
            <a:ext cx="10913424" cy="4536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Product owners have developed a backlog of tasks. Your sub team will be responsible for allocating work in an Agile methodology and executing the tasks.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800" dirty="0">
                <a:latin typeface="+mj-lt"/>
              </a:rPr>
              <a:t>However, there are a few caveats…</a:t>
            </a:r>
          </a:p>
          <a:p>
            <a:pPr>
              <a:lnSpc>
                <a:spcPct val="130000"/>
              </a:lnSpc>
            </a:pPr>
            <a:r>
              <a:rPr lang="en-US" dirty="0"/>
              <a:t>Your team will need to identify and deliver the minimum viable product (MVP)</a:t>
            </a:r>
          </a:p>
          <a:p>
            <a:pPr>
              <a:lnSpc>
                <a:spcPct val="130000"/>
              </a:lnSpc>
            </a:pPr>
            <a:r>
              <a:rPr lang="en-US" dirty="0"/>
              <a:t>You will need to work with the product owner to clarify requests tasks in the backlog.</a:t>
            </a:r>
          </a:p>
          <a:p>
            <a:pPr lvl="0">
              <a:lnSpc>
                <a:spcPct val="130000"/>
              </a:lnSpc>
            </a:pPr>
            <a:r>
              <a:rPr lang="en-US" dirty="0"/>
              <a:t>You may not be able to complete all of the tasks on the backlog with the time and materials provided (you will need to negotiate with the PO!). </a:t>
            </a:r>
          </a:p>
          <a:p>
            <a:pPr lvl="0">
              <a:lnSpc>
                <a:spcPct val="130000"/>
              </a:lnSpc>
            </a:pPr>
            <a:r>
              <a:rPr lang="en-US" dirty="0"/>
              <a:t>Remember, product owners can also change their minds – you may need to be flexible if you build something and they don’t like it.</a:t>
            </a:r>
          </a:p>
          <a:p>
            <a:pPr lvl="0">
              <a:lnSpc>
                <a:spcPct val="130000"/>
              </a:lnSpc>
            </a:pPr>
            <a:r>
              <a:rPr lang="en-US" dirty="0"/>
              <a:t>Creativity is encouraged! A Lego can represent anything as long as it is explained (and communication is a key part of Agile!)</a:t>
            </a:r>
          </a:p>
          <a:p>
            <a:pPr lvl="0"/>
            <a:endParaRPr lang="en-US" dirty="0"/>
          </a:p>
        </p:txBody>
      </p:sp>
      <p:sp>
        <p:nvSpPr>
          <p:cNvPr id="6" name="Date">
            <a:extLst>
              <a:ext uri="{FF2B5EF4-FFF2-40B4-BE49-F238E27FC236}">
                <a16:creationId xmlns:a16="http://schemas.microsoft.com/office/drawing/2014/main" id="{21019431-9B99-5843-A9A4-0370000D39E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61A6DE1-C3E0-2141-AA64-FC84F35B0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72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 1 Lab Schedule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1D37C11B-143A-F242-BB46-7995C2A2FD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1902" y="1723231"/>
            <a:ext cx="9868904" cy="3411537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</a:pPr>
            <a:r>
              <a:rPr lang="en-US" sz="2400" dirty="0"/>
              <a:t>Introductions, project/company information and logistics (15 mins)</a:t>
            </a:r>
          </a:p>
          <a:p>
            <a:pPr lvl="0">
              <a:lnSpc>
                <a:spcPct val="150000"/>
              </a:lnSpc>
            </a:pPr>
            <a:r>
              <a:rPr lang="en-US" sz="2400" dirty="0"/>
              <a:t>Lego Agile activity instructions and set up (10 minutes)</a:t>
            </a:r>
          </a:p>
          <a:p>
            <a:pPr lvl="0">
              <a:lnSpc>
                <a:spcPct val="150000"/>
              </a:lnSpc>
            </a:pPr>
            <a:r>
              <a:rPr lang="en-US" sz="2400" dirty="0"/>
              <a:t>Lego Agile activity (1 hour)</a:t>
            </a:r>
          </a:p>
          <a:p>
            <a:pPr lvl="0">
              <a:lnSpc>
                <a:spcPct val="150000"/>
              </a:lnSpc>
            </a:pPr>
            <a:r>
              <a:rPr lang="en-US" sz="2400" dirty="0"/>
              <a:t>Presentation of final product (10 minutes)</a:t>
            </a:r>
          </a:p>
          <a:p>
            <a:pPr lvl="0">
              <a:lnSpc>
                <a:spcPct val="150000"/>
              </a:lnSpc>
            </a:pPr>
            <a:r>
              <a:rPr lang="en-US" sz="2400" dirty="0"/>
              <a:t>Tear down and clean up (15 minutes)</a:t>
            </a:r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823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3354486-2A6A-DD4E-9A8D-861B2E20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193" y="2586461"/>
            <a:ext cx="7334529" cy="1685077"/>
          </a:xfrm>
        </p:spPr>
        <p:txBody>
          <a:bodyPr/>
          <a:lstStyle/>
          <a:p>
            <a:r>
              <a:rPr lang="en-US" dirty="0"/>
              <a:t>Introductions and project information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0B04DDC6-A6C5-6D40-8160-BEDB0CF8C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05C2BE5-BF22-EF46-A621-4EB44D38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98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3354486-2A6A-DD4E-9A8D-861B2E20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193" y="2586461"/>
            <a:ext cx="7334529" cy="854080"/>
          </a:xfrm>
        </p:spPr>
        <p:txBody>
          <a:bodyPr/>
          <a:lstStyle/>
          <a:p>
            <a:r>
              <a:rPr lang="en-US" dirty="0"/>
              <a:t>Agile crash course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0B04DDC6-A6C5-6D40-8160-BEDB0CF8C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05C2BE5-BF22-EF46-A621-4EB44D38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010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B3D8CC3-AEE7-3B4D-A81B-7AA993B18E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Agile?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C5C35-1F79-514F-A8FA-39CD684FF1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A996E-810D-5A4B-B99F-EE6DF6EC3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8015D-A7C9-6645-9F76-32A4ABFDAB4F}"/>
              </a:ext>
            </a:extLst>
          </p:cNvPr>
          <p:cNvSpPr txBox="1"/>
          <p:nvPr/>
        </p:nvSpPr>
        <p:spPr>
          <a:xfrm>
            <a:off x="1489619" y="2158090"/>
            <a:ext cx="8851076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dirty="0">
                <a:solidFill>
                  <a:srgbClr val="92D050"/>
                </a:solidFill>
              </a:rPr>
              <a:t>Agile is a method of customer-focused project management focused on incremental and iterative delivery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2920E1DF-D576-B246-91B7-18B287016258}"/>
              </a:ext>
            </a:extLst>
          </p:cNvPr>
          <p:cNvSpPr/>
          <p:nvPr/>
        </p:nvSpPr>
        <p:spPr>
          <a:xfrm rot="5400000">
            <a:off x="7706276" y="412808"/>
            <a:ext cx="526992" cy="372599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E00C8F-3E8F-3C41-856C-65F01166CE47}"/>
              </a:ext>
            </a:extLst>
          </p:cNvPr>
          <p:cNvSpPr txBox="1"/>
          <p:nvPr/>
        </p:nvSpPr>
        <p:spPr>
          <a:xfrm>
            <a:off x="6247850" y="1014951"/>
            <a:ext cx="3443844" cy="923330"/>
          </a:xfrm>
          <a:custGeom>
            <a:avLst/>
            <a:gdLst>
              <a:gd name="connsiteX0" fmla="*/ 0 w 3443844"/>
              <a:gd name="connsiteY0" fmla="*/ 0 h 923330"/>
              <a:gd name="connsiteX1" fmla="*/ 654330 w 3443844"/>
              <a:gd name="connsiteY1" fmla="*/ 0 h 923330"/>
              <a:gd name="connsiteX2" fmla="*/ 1239784 w 3443844"/>
              <a:gd name="connsiteY2" fmla="*/ 0 h 923330"/>
              <a:gd name="connsiteX3" fmla="*/ 1997430 w 3443844"/>
              <a:gd name="connsiteY3" fmla="*/ 0 h 923330"/>
              <a:gd name="connsiteX4" fmla="*/ 2651760 w 3443844"/>
              <a:gd name="connsiteY4" fmla="*/ 0 h 923330"/>
              <a:gd name="connsiteX5" fmla="*/ 3443844 w 3443844"/>
              <a:gd name="connsiteY5" fmla="*/ 0 h 923330"/>
              <a:gd name="connsiteX6" fmla="*/ 3443844 w 3443844"/>
              <a:gd name="connsiteY6" fmla="*/ 480132 h 923330"/>
              <a:gd name="connsiteX7" fmla="*/ 3443844 w 3443844"/>
              <a:gd name="connsiteY7" fmla="*/ 923330 h 923330"/>
              <a:gd name="connsiteX8" fmla="*/ 2755075 w 3443844"/>
              <a:gd name="connsiteY8" fmla="*/ 923330 h 923330"/>
              <a:gd name="connsiteX9" fmla="*/ 2169622 w 3443844"/>
              <a:gd name="connsiteY9" fmla="*/ 923330 h 923330"/>
              <a:gd name="connsiteX10" fmla="*/ 1480853 w 3443844"/>
              <a:gd name="connsiteY10" fmla="*/ 923330 h 923330"/>
              <a:gd name="connsiteX11" fmla="*/ 792084 w 3443844"/>
              <a:gd name="connsiteY11" fmla="*/ 923330 h 923330"/>
              <a:gd name="connsiteX12" fmla="*/ 0 w 3443844"/>
              <a:gd name="connsiteY12" fmla="*/ 923330 h 923330"/>
              <a:gd name="connsiteX13" fmla="*/ 0 w 3443844"/>
              <a:gd name="connsiteY13" fmla="*/ 443198 h 923330"/>
              <a:gd name="connsiteX14" fmla="*/ 0 w 3443844"/>
              <a:gd name="connsiteY14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3844" h="923330" extrusionOk="0">
                <a:moveTo>
                  <a:pt x="0" y="0"/>
                </a:moveTo>
                <a:cubicBezTo>
                  <a:pt x="196711" y="-14763"/>
                  <a:pt x="375977" y="-11991"/>
                  <a:pt x="654330" y="0"/>
                </a:cubicBezTo>
                <a:cubicBezTo>
                  <a:pt x="932683" y="11991"/>
                  <a:pt x="998267" y="17756"/>
                  <a:pt x="1239784" y="0"/>
                </a:cubicBezTo>
                <a:cubicBezTo>
                  <a:pt x="1481301" y="-17756"/>
                  <a:pt x="1730824" y="-13423"/>
                  <a:pt x="1997430" y="0"/>
                </a:cubicBezTo>
                <a:cubicBezTo>
                  <a:pt x="2264036" y="13423"/>
                  <a:pt x="2465696" y="-8483"/>
                  <a:pt x="2651760" y="0"/>
                </a:cubicBezTo>
                <a:cubicBezTo>
                  <a:pt x="2837824" y="8483"/>
                  <a:pt x="3107914" y="22742"/>
                  <a:pt x="3443844" y="0"/>
                </a:cubicBezTo>
                <a:cubicBezTo>
                  <a:pt x="3421503" y="162923"/>
                  <a:pt x="3462410" y="370604"/>
                  <a:pt x="3443844" y="480132"/>
                </a:cubicBezTo>
                <a:cubicBezTo>
                  <a:pt x="3425278" y="589660"/>
                  <a:pt x="3430285" y="809124"/>
                  <a:pt x="3443844" y="923330"/>
                </a:cubicBezTo>
                <a:cubicBezTo>
                  <a:pt x="3130135" y="892137"/>
                  <a:pt x="3001939" y="955092"/>
                  <a:pt x="2755075" y="923330"/>
                </a:cubicBezTo>
                <a:cubicBezTo>
                  <a:pt x="2508211" y="891568"/>
                  <a:pt x="2412832" y="933031"/>
                  <a:pt x="2169622" y="923330"/>
                </a:cubicBezTo>
                <a:cubicBezTo>
                  <a:pt x="1926412" y="913629"/>
                  <a:pt x="1623392" y="929308"/>
                  <a:pt x="1480853" y="923330"/>
                </a:cubicBezTo>
                <a:cubicBezTo>
                  <a:pt x="1338314" y="917352"/>
                  <a:pt x="940160" y="894377"/>
                  <a:pt x="792084" y="923330"/>
                </a:cubicBezTo>
                <a:cubicBezTo>
                  <a:pt x="644008" y="952283"/>
                  <a:pt x="268064" y="958337"/>
                  <a:pt x="0" y="923330"/>
                </a:cubicBezTo>
                <a:cubicBezTo>
                  <a:pt x="-7219" y="714129"/>
                  <a:pt x="11942" y="562566"/>
                  <a:pt x="0" y="443198"/>
                </a:cubicBezTo>
                <a:cubicBezTo>
                  <a:pt x="-11942" y="323830"/>
                  <a:pt x="-11" y="89593"/>
                  <a:pt x="0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Customer is actively involved in planning and prioritizing work and provides frequent feedback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A3065B6C-BB89-3C49-82DA-AD452B0077C9}"/>
              </a:ext>
            </a:extLst>
          </p:cNvPr>
          <p:cNvSpPr/>
          <p:nvPr/>
        </p:nvSpPr>
        <p:spPr>
          <a:xfrm>
            <a:off x="2434442" y="3252103"/>
            <a:ext cx="201880" cy="5195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B22E09C6-5DEF-B342-91CB-7A10EE1D28A3}"/>
              </a:ext>
            </a:extLst>
          </p:cNvPr>
          <p:cNvSpPr/>
          <p:nvPr/>
        </p:nvSpPr>
        <p:spPr>
          <a:xfrm>
            <a:off x="6767154" y="3252103"/>
            <a:ext cx="201880" cy="51954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18B5F-FE0E-C242-B809-9DDA0699FC7F}"/>
              </a:ext>
            </a:extLst>
          </p:cNvPr>
          <p:cNvSpPr txBox="1"/>
          <p:nvPr/>
        </p:nvSpPr>
        <p:spPr>
          <a:xfrm>
            <a:off x="628383" y="3188709"/>
            <a:ext cx="1722471" cy="646331"/>
          </a:xfrm>
          <a:custGeom>
            <a:avLst/>
            <a:gdLst>
              <a:gd name="connsiteX0" fmla="*/ 0 w 1722471"/>
              <a:gd name="connsiteY0" fmla="*/ 0 h 646331"/>
              <a:gd name="connsiteX1" fmla="*/ 556932 w 1722471"/>
              <a:gd name="connsiteY1" fmla="*/ 0 h 646331"/>
              <a:gd name="connsiteX2" fmla="*/ 1079415 w 1722471"/>
              <a:gd name="connsiteY2" fmla="*/ 0 h 646331"/>
              <a:gd name="connsiteX3" fmla="*/ 1722471 w 1722471"/>
              <a:gd name="connsiteY3" fmla="*/ 0 h 646331"/>
              <a:gd name="connsiteX4" fmla="*/ 1722471 w 1722471"/>
              <a:gd name="connsiteY4" fmla="*/ 646331 h 646331"/>
              <a:gd name="connsiteX5" fmla="*/ 1182763 w 1722471"/>
              <a:gd name="connsiteY5" fmla="*/ 646331 h 646331"/>
              <a:gd name="connsiteX6" fmla="*/ 574157 w 1722471"/>
              <a:gd name="connsiteY6" fmla="*/ 646331 h 646331"/>
              <a:gd name="connsiteX7" fmla="*/ 0 w 1722471"/>
              <a:gd name="connsiteY7" fmla="*/ 646331 h 646331"/>
              <a:gd name="connsiteX8" fmla="*/ 0 w 1722471"/>
              <a:gd name="connsiteY8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22471" h="646331" extrusionOk="0">
                <a:moveTo>
                  <a:pt x="0" y="0"/>
                </a:moveTo>
                <a:cubicBezTo>
                  <a:pt x="269191" y="19801"/>
                  <a:pt x="281786" y="-23222"/>
                  <a:pt x="556932" y="0"/>
                </a:cubicBezTo>
                <a:cubicBezTo>
                  <a:pt x="832078" y="23222"/>
                  <a:pt x="930439" y="-11521"/>
                  <a:pt x="1079415" y="0"/>
                </a:cubicBezTo>
                <a:cubicBezTo>
                  <a:pt x="1228391" y="11521"/>
                  <a:pt x="1506518" y="-21578"/>
                  <a:pt x="1722471" y="0"/>
                </a:cubicBezTo>
                <a:cubicBezTo>
                  <a:pt x="1729436" y="174446"/>
                  <a:pt x="1709514" y="454538"/>
                  <a:pt x="1722471" y="646331"/>
                </a:cubicBezTo>
                <a:cubicBezTo>
                  <a:pt x="1471607" y="671954"/>
                  <a:pt x="1291698" y="622115"/>
                  <a:pt x="1182763" y="646331"/>
                </a:cubicBezTo>
                <a:cubicBezTo>
                  <a:pt x="1073828" y="670547"/>
                  <a:pt x="699992" y="662443"/>
                  <a:pt x="574157" y="646331"/>
                </a:cubicBezTo>
                <a:cubicBezTo>
                  <a:pt x="448322" y="630219"/>
                  <a:pt x="214437" y="621099"/>
                  <a:pt x="0" y="646331"/>
                </a:cubicBezTo>
                <a:cubicBezTo>
                  <a:pt x="-31026" y="499526"/>
                  <a:pt x="22584" y="204044"/>
                  <a:pt x="0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How teams complete work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6718B5A9-AC79-5D43-B35C-3EC7096E1081}"/>
              </a:ext>
            </a:extLst>
          </p:cNvPr>
          <p:cNvSpPr/>
          <p:nvPr/>
        </p:nvSpPr>
        <p:spPr>
          <a:xfrm rot="5400000">
            <a:off x="5649335" y="1296152"/>
            <a:ext cx="480953" cy="669663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5C9765-0227-684E-B7B5-0A615FA47296}"/>
              </a:ext>
            </a:extLst>
          </p:cNvPr>
          <p:cNvSpPr txBox="1"/>
          <p:nvPr/>
        </p:nvSpPr>
        <p:spPr>
          <a:xfrm>
            <a:off x="3906130" y="5036334"/>
            <a:ext cx="3829794" cy="923330"/>
          </a:xfrm>
          <a:custGeom>
            <a:avLst/>
            <a:gdLst>
              <a:gd name="connsiteX0" fmla="*/ 0 w 3829794"/>
              <a:gd name="connsiteY0" fmla="*/ 0 h 923330"/>
              <a:gd name="connsiteX1" fmla="*/ 600001 w 3829794"/>
              <a:gd name="connsiteY1" fmla="*/ 0 h 923330"/>
              <a:gd name="connsiteX2" fmla="*/ 1123406 w 3829794"/>
              <a:gd name="connsiteY2" fmla="*/ 0 h 923330"/>
              <a:gd name="connsiteX3" fmla="*/ 1838301 w 3829794"/>
              <a:gd name="connsiteY3" fmla="*/ 0 h 923330"/>
              <a:gd name="connsiteX4" fmla="*/ 2438302 w 3829794"/>
              <a:gd name="connsiteY4" fmla="*/ 0 h 923330"/>
              <a:gd name="connsiteX5" fmla="*/ 3038303 w 3829794"/>
              <a:gd name="connsiteY5" fmla="*/ 0 h 923330"/>
              <a:gd name="connsiteX6" fmla="*/ 3829794 w 3829794"/>
              <a:gd name="connsiteY6" fmla="*/ 0 h 923330"/>
              <a:gd name="connsiteX7" fmla="*/ 3829794 w 3829794"/>
              <a:gd name="connsiteY7" fmla="*/ 443198 h 923330"/>
              <a:gd name="connsiteX8" fmla="*/ 3829794 w 3829794"/>
              <a:gd name="connsiteY8" fmla="*/ 923330 h 923330"/>
              <a:gd name="connsiteX9" fmla="*/ 3268091 w 3829794"/>
              <a:gd name="connsiteY9" fmla="*/ 923330 h 923330"/>
              <a:gd name="connsiteX10" fmla="*/ 2629792 w 3829794"/>
              <a:gd name="connsiteY10" fmla="*/ 923330 h 923330"/>
              <a:gd name="connsiteX11" fmla="*/ 1991493 w 3829794"/>
              <a:gd name="connsiteY11" fmla="*/ 923330 h 923330"/>
              <a:gd name="connsiteX12" fmla="*/ 1391492 w 3829794"/>
              <a:gd name="connsiteY12" fmla="*/ 923330 h 923330"/>
              <a:gd name="connsiteX13" fmla="*/ 676597 w 3829794"/>
              <a:gd name="connsiteY13" fmla="*/ 923330 h 923330"/>
              <a:gd name="connsiteX14" fmla="*/ 0 w 3829794"/>
              <a:gd name="connsiteY14" fmla="*/ 923330 h 923330"/>
              <a:gd name="connsiteX15" fmla="*/ 0 w 3829794"/>
              <a:gd name="connsiteY15" fmla="*/ 480132 h 923330"/>
              <a:gd name="connsiteX16" fmla="*/ 0 w 3829794"/>
              <a:gd name="connsiteY16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29794" h="923330" extrusionOk="0">
                <a:moveTo>
                  <a:pt x="0" y="0"/>
                </a:moveTo>
                <a:cubicBezTo>
                  <a:pt x="279635" y="16722"/>
                  <a:pt x="434326" y="19062"/>
                  <a:pt x="600001" y="0"/>
                </a:cubicBezTo>
                <a:cubicBezTo>
                  <a:pt x="765676" y="-19062"/>
                  <a:pt x="978607" y="-10362"/>
                  <a:pt x="1123406" y="0"/>
                </a:cubicBezTo>
                <a:cubicBezTo>
                  <a:pt x="1268206" y="10362"/>
                  <a:pt x="1527432" y="31300"/>
                  <a:pt x="1838301" y="0"/>
                </a:cubicBezTo>
                <a:cubicBezTo>
                  <a:pt x="2149170" y="-31300"/>
                  <a:pt x="2310935" y="-20205"/>
                  <a:pt x="2438302" y="0"/>
                </a:cubicBezTo>
                <a:cubicBezTo>
                  <a:pt x="2565669" y="20205"/>
                  <a:pt x="2788446" y="-17424"/>
                  <a:pt x="3038303" y="0"/>
                </a:cubicBezTo>
                <a:cubicBezTo>
                  <a:pt x="3288160" y="17424"/>
                  <a:pt x="3532490" y="27855"/>
                  <a:pt x="3829794" y="0"/>
                </a:cubicBezTo>
                <a:cubicBezTo>
                  <a:pt x="3828239" y="188300"/>
                  <a:pt x="3816235" y="328992"/>
                  <a:pt x="3829794" y="443198"/>
                </a:cubicBezTo>
                <a:cubicBezTo>
                  <a:pt x="3843353" y="557404"/>
                  <a:pt x="3821922" y="805706"/>
                  <a:pt x="3829794" y="923330"/>
                </a:cubicBezTo>
                <a:cubicBezTo>
                  <a:pt x="3575824" y="938923"/>
                  <a:pt x="3418898" y="930212"/>
                  <a:pt x="3268091" y="923330"/>
                </a:cubicBezTo>
                <a:cubicBezTo>
                  <a:pt x="3117284" y="916448"/>
                  <a:pt x="2844708" y="927741"/>
                  <a:pt x="2629792" y="923330"/>
                </a:cubicBezTo>
                <a:cubicBezTo>
                  <a:pt x="2414876" y="918919"/>
                  <a:pt x="2186819" y="905277"/>
                  <a:pt x="1991493" y="923330"/>
                </a:cubicBezTo>
                <a:cubicBezTo>
                  <a:pt x="1796167" y="941383"/>
                  <a:pt x="1521017" y="908857"/>
                  <a:pt x="1391492" y="923330"/>
                </a:cubicBezTo>
                <a:cubicBezTo>
                  <a:pt x="1261967" y="937803"/>
                  <a:pt x="885003" y="906859"/>
                  <a:pt x="676597" y="923330"/>
                </a:cubicBezTo>
                <a:cubicBezTo>
                  <a:pt x="468192" y="939801"/>
                  <a:pt x="210487" y="949008"/>
                  <a:pt x="0" y="923330"/>
                </a:cubicBezTo>
                <a:cubicBezTo>
                  <a:pt x="-7505" y="782128"/>
                  <a:pt x="19999" y="625898"/>
                  <a:pt x="0" y="480132"/>
                </a:cubicBezTo>
                <a:cubicBezTo>
                  <a:pt x="-19999" y="334366"/>
                  <a:pt x="-20823" y="124121"/>
                  <a:pt x="0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Instead of just delivering a final product all at once there is a regular cadence of feature delivery</a:t>
            </a:r>
          </a:p>
        </p:txBody>
      </p:sp>
    </p:spTree>
    <p:extLst>
      <p:ext uri="{BB962C8B-B14F-4D97-AF65-F5344CB8AC3E}">
        <p14:creationId xmlns:p14="http://schemas.microsoft.com/office/powerpoint/2010/main" val="2809791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B3D8CC3-AEE7-3B4D-A81B-7AA993B18E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Roles in Agile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C5C35-1F79-514F-A8FA-39CD684FF1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A996E-810D-5A4B-B99F-EE6DF6EC3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24A541-A57E-E540-AC2F-6ADC5E74D05B}"/>
              </a:ext>
            </a:extLst>
          </p:cNvPr>
          <p:cNvSpPr txBox="1"/>
          <p:nvPr/>
        </p:nvSpPr>
        <p:spPr>
          <a:xfrm>
            <a:off x="1126042" y="3063006"/>
            <a:ext cx="30313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 owner: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Represents the customer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Develops and prioritizes user stories (features the customer wants in the product)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Accepts and rejects work</a:t>
            </a:r>
          </a:p>
        </p:txBody>
      </p:sp>
      <p:pic>
        <p:nvPicPr>
          <p:cNvPr id="3" name="Graphic 2" descr="User with solid fill">
            <a:extLst>
              <a:ext uri="{FF2B5EF4-FFF2-40B4-BE49-F238E27FC236}">
                <a16:creationId xmlns:a16="http://schemas.microsoft.com/office/drawing/2014/main" id="{A0CB1A0D-7640-4448-8855-1F8B750F4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85319" y="2017148"/>
            <a:ext cx="914400" cy="9144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C52A336-AD0A-0947-8663-84A4C66BA87A}"/>
              </a:ext>
            </a:extLst>
          </p:cNvPr>
          <p:cNvGrpSpPr/>
          <p:nvPr/>
        </p:nvGrpSpPr>
        <p:grpSpPr>
          <a:xfrm>
            <a:off x="8281025" y="1974099"/>
            <a:ext cx="2601051" cy="957449"/>
            <a:chOff x="7093164" y="2471551"/>
            <a:chExt cx="2601051" cy="957449"/>
          </a:xfrm>
        </p:grpSpPr>
        <p:pic>
          <p:nvPicPr>
            <p:cNvPr id="8" name="Graphic 7" descr="Programmer female with solid fill">
              <a:extLst>
                <a:ext uri="{FF2B5EF4-FFF2-40B4-BE49-F238E27FC236}">
                  <a16:creationId xmlns:a16="http://schemas.microsoft.com/office/drawing/2014/main" id="{EB32F9CA-6423-F240-B113-4C37F4580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217598" y="2471551"/>
              <a:ext cx="914400" cy="914400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DB14112-9768-1642-A0C5-F203C962287B}"/>
                </a:ext>
              </a:extLst>
            </p:cNvPr>
            <p:cNvGrpSpPr/>
            <p:nvPr/>
          </p:nvGrpSpPr>
          <p:grpSpPr>
            <a:xfrm>
              <a:off x="7093164" y="2471551"/>
              <a:ext cx="2601051" cy="957449"/>
              <a:chOff x="7093164" y="1518162"/>
              <a:chExt cx="2601051" cy="957449"/>
            </a:xfrm>
          </p:grpSpPr>
          <p:pic>
            <p:nvPicPr>
              <p:cNvPr id="10" name="Graphic 9" descr="Programmer female outline">
                <a:extLst>
                  <a:ext uri="{FF2B5EF4-FFF2-40B4-BE49-F238E27FC236}">
                    <a16:creationId xmlns:a16="http://schemas.microsoft.com/office/drawing/2014/main" id="{34A93575-8AC5-5048-8433-94101A8E22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655381" y="1549027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3" name="Graphic 12" descr="Programmer male with solid fill">
                <a:extLst>
                  <a:ext uri="{FF2B5EF4-FFF2-40B4-BE49-F238E27FC236}">
                    <a16:creationId xmlns:a16="http://schemas.microsoft.com/office/drawing/2014/main" id="{6BDF7489-D3A3-1A47-9945-79CA5F07C3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7093164" y="151816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Graphic 14" descr="Programmer male outline">
                <a:extLst>
                  <a:ext uri="{FF2B5EF4-FFF2-40B4-BE49-F238E27FC236}">
                    <a16:creationId xmlns:a16="http://schemas.microsoft.com/office/drawing/2014/main" id="{2BDC0EAE-653B-0D4C-8907-0977EF4427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8779815" y="1561211"/>
                <a:ext cx="914400" cy="914400"/>
              </a:xfrm>
              <a:prstGeom prst="rect">
                <a:avLst/>
              </a:prstGeom>
            </p:spPr>
          </p:pic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0EAE3D6-9A9A-F24B-A2E7-90A1774B3C60}"/>
              </a:ext>
            </a:extLst>
          </p:cNvPr>
          <p:cNvSpPr txBox="1"/>
          <p:nvPr/>
        </p:nvSpPr>
        <p:spPr>
          <a:xfrm>
            <a:off x="7943894" y="3063006"/>
            <a:ext cx="31678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Developers: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Responsible for delivering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 cross-functionally with other members of the development team</a:t>
            </a:r>
          </a:p>
        </p:txBody>
      </p:sp>
      <p:pic>
        <p:nvPicPr>
          <p:cNvPr id="20" name="Graphic 19" descr="Captain male with solid fill">
            <a:extLst>
              <a:ext uri="{FF2B5EF4-FFF2-40B4-BE49-F238E27FC236}">
                <a16:creationId xmlns:a16="http://schemas.microsoft.com/office/drawing/2014/main" id="{31019803-FDAF-5145-8678-3009577E70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842323" y="1974099"/>
            <a:ext cx="914400" cy="9144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53E5738-AC76-E24C-95DD-D8A2459B7993}"/>
              </a:ext>
            </a:extLst>
          </p:cNvPr>
          <p:cNvSpPr txBox="1"/>
          <p:nvPr/>
        </p:nvSpPr>
        <p:spPr>
          <a:xfrm>
            <a:off x="4591102" y="3063006"/>
            <a:ext cx="30313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Scrum Master: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Organizes work on the development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Ensures communication between roles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Removes bureaucratic barriers</a:t>
            </a:r>
          </a:p>
        </p:txBody>
      </p:sp>
    </p:spTree>
    <p:extLst>
      <p:ext uri="{BB962C8B-B14F-4D97-AF65-F5344CB8AC3E}">
        <p14:creationId xmlns:p14="http://schemas.microsoft.com/office/powerpoint/2010/main" val="664078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B3D8CC3-AEE7-3B4D-A81B-7AA993B18E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Cycles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C5C35-1F79-514F-A8FA-39CD684FF1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A996E-810D-5A4B-B99F-EE6DF6EC3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24A541-A57E-E540-AC2F-6ADC5E74D05B}"/>
              </a:ext>
            </a:extLst>
          </p:cNvPr>
          <p:cNvSpPr txBox="1"/>
          <p:nvPr/>
        </p:nvSpPr>
        <p:spPr>
          <a:xfrm>
            <a:off x="811480" y="4980476"/>
            <a:ext cx="10569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* All Data Mine Corporate Partner projects will utilize an Agile framework this year; grades will be primarily based on your performance during sprints </a:t>
            </a: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EBC504ED-90E0-7E4F-A01B-806B3DEADA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5200694"/>
              </p:ext>
            </p:extLst>
          </p:nvPr>
        </p:nvGraphicFramePr>
        <p:xfrm>
          <a:off x="811480" y="485139"/>
          <a:ext cx="1071264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9134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B3D8CC3-AEE7-3B4D-A81B-7AA993B18E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Agile Basics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C5C35-1F79-514F-A8FA-39CD684FF1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A996E-810D-5A4B-B99F-EE6DF6EC3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7DB15DD-EF06-FC44-977D-AE2684DDF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1247" y="1165788"/>
            <a:ext cx="6711052" cy="452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888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3354486-2A6A-DD4E-9A8D-861B2E20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193" y="2586461"/>
            <a:ext cx="7334529" cy="854080"/>
          </a:xfrm>
        </p:spPr>
        <p:txBody>
          <a:bodyPr/>
          <a:lstStyle/>
          <a:p>
            <a:r>
              <a:rPr lang="en-US" dirty="0"/>
              <a:t>Lego agile activity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0B04DDC6-A6C5-6D40-8160-BEDB0CF8C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8/15/23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05C2BE5-BF22-EF46-A621-4EB44D38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378956"/>
      </p:ext>
    </p:extLst>
  </p:cSld>
  <p:clrMapOvr>
    <a:masterClrMapping/>
  </p:clrMapOvr>
</p:sld>
</file>

<file path=ppt/theme/theme1.xml><?xml version="1.0" encoding="utf-8"?>
<a:theme xmlns:a="http://schemas.openxmlformats.org/drawingml/2006/main" name="Purdue1">
  <a:themeElements>
    <a:clrScheme name="PurdueColors">
      <a:dk1>
        <a:srgbClr val="000000"/>
      </a:dk1>
      <a:lt1>
        <a:srgbClr val="000000"/>
      </a:lt1>
      <a:dk2>
        <a:srgbClr val="C4BFC0"/>
      </a:dk2>
      <a:lt2>
        <a:srgbClr val="C9B991"/>
      </a:lt2>
      <a:accent1>
        <a:srgbClr val="8E6F3E"/>
      </a:accent1>
      <a:accent2>
        <a:srgbClr val="555960"/>
      </a:accent2>
      <a:accent3>
        <a:srgbClr val="C9B991"/>
      </a:accent3>
      <a:accent4>
        <a:srgbClr val="FFFFFF"/>
      </a:accent4>
      <a:accent5>
        <a:srgbClr val="000000"/>
      </a:accent5>
      <a:accent6>
        <a:srgbClr val="555960"/>
      </a:accent6>
      <a:hlink>
        <a:srgbClr val="000000"/>
      </a:hlink>
      <a:folHlink>
        <a:srgbClr val="555960"/>
      </a:folHlink>
    </a:clrScheme>
    <a:fontScheme name="PurdueBrand">
      <a:majorFont>
        <a:latin typeface="Acumin Pro ExtraCondensed Smbd"/>
        <a:ea typeface=""/>
        <a:cs typeface=""/>
      </a:majorFont>
      <a:minorFont>
        <a:latin typeface="Acumin Pro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-CoE-Template_Gold_StandardScreen" id="{734A2872-EFDC-7545-8F60-D0C83ACC891D}" vid="{DA23825E-620D-D541-B6FB-A9133ED505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Purdue1</Template>
  <TotalTime>1820</TotalTime>
  <Words>652</Words>
  <Application>Microsoft Macintosh PowerPoint</Application>
  <PresentationFormat>Widescreen</PresentationFormat>
  <Paragraphs>97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Acumin Pro Semibold</vt:lpstr>
      <vt:lpstr>United Sans Reg Medium</vt:lpstr>
      <vt:lpstr>Acumin Pro SemiCondensed</vt:lpstr>
      <vt:lpstr>Acumin Pro Medium</vt:lpstr>
      <vt:lpstr>United Sans Cd Md</vt:lpstr>
      <vt:lpstr>Wingdings</vt:lpstr>
      <vt:lpstr>Acumin Pro ExtraCondensed</vt:lpstr>
      <vt:lpstr>Acumin Pro ExtraCondensed Smbd</vt:lpstr>
      <vt:lpstr>Acumin Pro</vt:lpstr>
      <vt:lpstr>Purdue1</vt:lpstr>
      <vt:lpstr>Welcome to The Data Mine!</vt:lpstr>
      <vt:lpstr>Week 1 Lab Schedule</vt:lpstr>
      <vt:lpstr>Introductions and project information</vt:lpstr>
      <vt:lpstr>Agile crash course</vt:lpstr>
      <vt:lpstr>What is Agile?</vt:lpstr>
      <vt:lpstr>Roles in Agile</vt:lpstr>
      <vt:lpstr>Sprint Cycles</vt:lpstr>
      <vt:lpstr>Agile Basics</vt:lpstr>
      <vt:lpstr>Lego agile activity</vt:lpstr>
      <vt:lpstr>Task: Design and build a new building for The Data Mine  </vt:lpstr>
      <vt:lpstr>Instructions</vt:lpstr>
      <vt:lpstr>Sprint Timeline</vt:lpstr>
      <vt:lpstr>Instructions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Margaret Ann Betz</dc:creator>
  <cp:lastModifiedBy>Rosenorn, Nicholas Samuel</cp:lastModifiedBy>
  <cp:revision>6</cp:revision>
  <dcterms:created xsi:type="dcterms:W3CDTF">2020-09-30T18:58:52Z</dcterms:created>
  <dcterms:modified xsi:type="dcterms:W3CDTF">2023-08-15T16:46:15Z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2023-08-15T16:45:07Z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76f47780-7f73-4aa2-b74f-b5af55801a56</vt:lpwstr>
  </property>
  <property fmtid="{D5CDD505-2E9C-101B-9397-08002B2CF9AE}" pid="8" name="MSIP_Label_4044bd30-2ed7-4c9d-9d12-46200872a97b_ContentBits">
    <vt:lpwstr>0</vt:lpwstr>
  </property>
</Properties>
</file>

<file path=docProps/thumbnail.jpeg>
</file>